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309" r:id="rId2"/>
    <p:sldId id="314" r:id="rId3"/>
    <p:sldId id="311" r:id="rId4"/>
    <p:sldId id="271" r:id="rId5"/>
    <p:sldId id="310" r:id="rId6"/>
    <p:sldId id="273" r:id="rId7"/>
    <p:sldId id="274" r:id="rId8"/>
    <p:sldId id="313" r:id="rId9"/>
    <p:sldId id="267" r:id="rId10"/>
    <p:sldId id="269" r:id="rId11"/>
    <p:sldId id="276" r:id="rId12"/>
    <p:sldId id="277" r:id="rId13"/>
    <p:sldId id="278" r:id="rId14"/>
    <p:sldId id="279" r:id="rId15"/>
    <p:sldId id="280" r:id="rId16"/>
    <p:sldId id="281" r:id="rId17"/>
    <p:sldId id="282" r:id="rId18"/>
    <p:sldId id="283" r:id="rId19"/>
    <p:sldId id="285" r:id="rId20"/>
    <p:sldId id="284" r:id="rId21"/>
    <p:sldId id="286" r:id="rId22"/>
    <p:sldId id="288" r:id="rId23"/>
    <p:sldId id="289" r:id="rId24"/>
    <p:sldId id="290" r:id="rId25"/>
    <p:sldId id="291" r:id="rId26"/>
    <p:sldId id="256" r:id="rId27"/>
    <p:sldId id="257" r:id="rId28"/>
    <p:sldId id="258" r:id="rId29"/>
    <p:sldId id="259" r:id="rId30"/>
    <p:sldId id="260" r:id="rId31"/>
    <p:sldId id="261" r:id="rId32"/>
    <p:sldId id="265" r:id="rId33"/>
    <p:sldId id="275"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Lst>
  <p:sldSz cx="12192000" cy="6858000"/>
  <p:notesSz cx="12192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B80"/>
    <a:srgbClr val="FFFFCD"/>
    <a:srgbClr val="F1B943"/>
    <a:srgbClr val="F1BAB8"/>
    <a:srgbClr val="D3A29B"/>
    <a:srgbClr val="B19FC6"/>
    <a:srgbClr val="92CCDC"/>
    <a:srgbClr val="4AACC5"/>
    <a:srgbClr val="01AAE7"/>
    <a:srgbClr val="D0CE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94662"/>
  </p:normalViewPr>
  <p:slideViewPr>
    <p:cSldViewPr>
      <p:cViewPr varScale="1">
        <p:scale>
          <a:sx n="111" d="100"/>
          <a:sy n="111" d="100"/>
        </p:scale>
        <p:origin x="78" y="-193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F898909-A409-1D42-B816-177FF40B3EF9}" type="datetimeFigureOut">
              <a:rPr kumimoji="1" lang="ja-JP" altLang="en-US" smtClean="0"/>
              <a:t>2025/10/4</a:t>
            </a:fld>
            <a:endParaRPr kumimoji="1" lang="ja-JP" altLang="en-US"/>
          </a:p>
        </p:txBody>
      </p:sp>
      <p:sp>
        <p:nvSpPr>
          <p:cNvPr id="4" name="スライド イメージ プレースホルダー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C2DAE38-E561-884B-9037-6B3A646C9093}" type="slidenum">
              <a:rPr kumimoji="1" lang="ja-JP" altLang="en-US" smtClean="0"/>
              <a:t>‹#›</a:t>
            </a:fld>
            <a:endParaRPr kumimoji="1" lang="ja-JP" altLang="en-US"/>
          </a:p>
        </p:txBody>
      </p:sp>
    </p:spTree>
    <p:extLst>
      <p:ext uri="{BB962C8B-B14F-4D97-AF65-F5344CB8AC3E}">
        <p14:creationId xmlns:p14="http://schemas.microsoft.com/office/powerpoint/2010/main" val="33375510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C2DAE38-E561-884B-9037-6B3A646C9093}" type="slidenum">
              <a:rPr kumimoji="1" lang="ja-JP" altLang="en-US" smtClean="0"/>
              <a:t>13</a:t>
            </a:fld>
            <a:endParaRPr kumimoji="1" lang="ja-JP" altLang="en-US"/>
          </a:p>
        </p:txBody>
      </p:sp>
    </p:spTree>
    <p:extLst>
      <p:ext uri="{BB962C8B-B14F-4D97-AF65-F5344CB8AC3E}">
        <p14:creationId xmlns:p14="http://schemas.microsoft.com/office/powerpoint/2010/main" val="1601163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3D3939"/>
                </a:solidFill>
                <a:latin typeface="kiloji"/>
                <a:cs typeface="kiloj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3D3939"/>
                </a:solidFill>
                <a:latin typeface="kiloji"/>
                <a:cs typeface="kiloj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3D3939"/>
                </a:solidFill>
                <a:latin typeface="kiloji"/>
                <a:cs typeface="kiloj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154" y="597788"/>
            <a:ext cx="5758180" cy="452119"/>
          </a:xfrm>
          <a:prstGeom prst="rect">
            <a:avLst/>
          </a:prstGeom>
        </p:spPr>
        <p:txBody>
          <a:bodyPr wrap="square" lIns="0" tIns="0" rIns="0" bIns="0">
            <a:spAutoFit/>
          </a:bodyPr>
          <a:lstStyle>
            <a:lvl1pPr>
              <a:defRPr sz="2800" b="0" i="0">
                <a:solidFill>
                  <a:srgbClr val="3D3939"/>
                </a:solidFill>
                <a:latin typeface="kiloji"/>
                <a:cs typeface="kiloji"/>
              </a:defRPr>
            </a:lvl1pPr>
          </a:lstStyle>
          <a:p>
            <a:endParaRPr/>
          </a:p>
        </p:txBody>
      </p:sp>
      <p:sp>
        <p:nvSpPr>
          <p:cNvPr id="3" name="Holder 3"/>
          <p:cNvSpPr>
            <a:spLocks noGrp="1"/>
          </p:cNvSpPr>
          <p:nvPr>
            <p:ph type="body" idx="1"/>
          </p:nvPr>
        </p:nvSpPr>
        <p:spPr>
          <a:xfrm>
            <a:off x="4565078" y="2911411"/>
            <a:ext cx="7320915" cy="28930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6.png"/><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pn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61.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5.png"/><Relationship Id="rId7" Type="http://schemas.openxmlformats.org/officeDocument/2006/relationships/image" Target="../media/image6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67.jpg"/><Relationship Id="rId10" Type="http://schemas.openxmlformats.org/officeDocument/2006/relationships/image" Target="../media/image4.png"/><Relationship Id="rId4" Type="http://schemas.openxmlformats.org/officeDocument/2006/relationships/image" Target="../media/image66.jp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4.png"/><Relationship Id="rId3" Type="http://schemas.openxmlformats.org/officeDocument/2006/relationships/image" Target="../media/image71.jpg"/><Relationship Id="rId7" Type="http://schemas.openxmlformats.org/officeDocument/2006/relationships/image" Target="../media/image75.png"/><Relationship Id="rId12" Type="http://schemas.openxmlformats.org/officeDocument/2006/relationships/image" Target="../media/image61.png"/><Relationship Id="rId2"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74.jpg"/><Relationship Id="rId11" Type="http://schemas.openxmlformats.org/officeDocument/2006/relationships/image" Target="../media/image64.png"/><Relationship Id="rId5" Type="http://schemas.openxmlformats.org/officeDocument/2006/relationships/image" Target="../media/image73.jpg"/><Relationship Id="rId10" Type="http://schemas.openxmlformats.org/officeDocument/2006/relationships/image" Target="../media/image78.jpg"/><Relationship Id="rId4" Type="http://schemas.openxmlformats.org/officeDocument/2006/relationships/image" Target="../media/image72.jpg"/><Relationship Id="rId9"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0.png"/><Relationship Id="rId7" Type="http://schemas.openxmlformats.org/officeDocument/2006/relationships/image" Target="../media/image61.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82.jpg"/><Relationship Id="rId4" Type="http://schemas.openxmlformats.org/officeDocument/2006/relationships/image" Target="../media/image81.jpg"/></Relationships>
</file>

<file path=ppt/slides/_rels/slide16.xml.rels><?xml version="1.0" encoding="UTF-8" standalone="yes"?>
<Relationships xmlns="http://schemas.openxmlformats.org/package/2006/relationships"><Relationship Id="rId8" Type="http://schemas.openxmlformats.org/officeDocument/2006/relationships/image" Target="../media/image89.jpg"/><Relationship Id="rId13" Type="http://schemas.openxmlformats.org/officeDocument/2006/relationships/image" Target="../media/image94.jpg"/><Relationship Id="rId18" Type="http://schemas.openxmlformats.org/officeDocument/2006/relationships/image" Target="../media/image99.jpg"/><Relationship Id="rId3" Type="http://schemas.openxmlformats.org/officeDocument/2006/relationships/image" Target="../media/image84.jpg"/><Relationship Id="rId21" Type="http://schemas.openxmlformats.org/officeDocument/2006/relationships/image" Target="../media/image61.png"/><Relationship Id="rId7" Type="http://schemas.openxmlformats.org/officeDocument/2006/relationships/image" Target="../media/image88.jpg"/><Relationship Id="rId12" Type="http://schemas.openxmlformats.org/officeDocument/2006/relationships/image" Target="../media/image93.jpg"/><Relationship Id="rId17" Type="http://schemas.openxmlformats.org/officeDocument/2006/relationships/image" Target="../media/image98.jpg"/><Relationship Id="rId2" Type="http://schemas.openxmlformats.org/officeDocument/2006/relationships/image" Target="../media/image83.jpg"/><Relationship Id="rId16" Type="http://schemas.openxmlformats.org/officeDocument/2006/relationships/image" Target="../media/image97.jpg"/><Relationship Id="rId20"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87.jpg"/><Relationship Id="rId11" Type="http://schemas.openxmlformats.org/officeDocument/2006/relationships/image" Target="../media/image92.jpg"/><Relationship Id="rId5" Type="http://schemas.openxmlformats.org/officeDocument/2006/relationships/image" Target="../media/image86.jpg"/><Relationship Id="rId15" Type="http://schemas.openxmlformats.org/officeDocument/2006/relationships/image" Target="../media/image96.jpg"/><Relationship Id="rId10" Type="http://schemas.openxmlformats.org/officeDocument/2006/relationships/image" Target="../media/image91.jpg"/><Relationship Id="rId19" Type="http://schemas.openxmlformats.org/officeDocument/2006/relationships/image" Target="../media/image100.jpg"/><Relationship Id="rId4" Type="http://schemas.openxmlformats.org/officeDocument/2006/relationships/image" Target="../media/image85.jpg"/><Relationship Id="rId9" Type="http://schemas.openxmlformats.org/officeDocument/2006/relationships/image" Target="../media/image90.jpg"/><Relationship Id="rId14" Type="http://schemas.openxmlformats.org/officeDocument/2006/relationships/image" Target="../media/image95.jpg"/><Relationship Id="rId2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1.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109.jp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4.png"/><Relationship Id="rId5" Type="http://schemas.openxmlformats.org/officeDocument/2006/relationships/image" Target="../media/image106.png"/><Relationship Id="rId10" Type="http://schemas.openxmlformats.org/officeDocument/2006/relationships/image" Target="../media/image61.png"/><Relationship Id="rId4" Type="http://schemas.openxmlformats.org/officeDocument/2006/relationships/image" Target="../media/image105.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4.png"/><Relationship Id="rId2" Type="http://schemas.openxmlformats.org/officeDocument/2006/relationships/image" Target="../media/image110.jp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hyperlink" Target="mailto:support@csc-vn.com" TargetMode="Externa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hyperlink" Target="http://www.cscshop.vn/" TargetMode="External"/><Relationship Id="rId5" Type="http://schemas.openxmlformats.org/officeDocument/2006/relationships/image" Target="../media/image8.png"/><Relationship Id="rId4" Type="http://schemas.openxmlformats.org/officeDocument/2006/relationships/image" Target="../media/image7.jp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5.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image" Target="../media/image114.png"/></Relationships>
</file>

<file path=ppt/slides/_rels/slide2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4.png"/><Relationship Id="rId2" Type="http://schemas.openxmlformats.org/officeDocument/2006/relationships/image" Target="../media/image116.jp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14.png"/><Relationship Id="rId5" Type="http://schemas.openxmlformats.org/officeDocument/2006/relationships/image" Target="../media/image119.jpg"/><Relationship Id="rId10" Type="http://schemas.openxmlformats.org/officeDocument/2006/relationships/image" Target="../media/image113.png"/><Relationship Id="rId4" Type="http://schemas.openxmlformats.org/officeDocument/2006/relationships/image" Target="../media/image118.jpg"/><Relationship Id="rId9" Type="http://schemas.openxmlformats.org/officeDocument/2006/relationships/image" Target="../media/image123.png"/></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4.png"/><Relationship Id="rId4" Type="http://schemas.openxmlformats.org/officeDocument/2006/relationships/image" Target="../media/image126.png"/></Relationships>
</file>

<file path=ppt/slides/_rels/slide23.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5.png"/><Relationship Id="rId3" Type="http://schemas.openxmlformats.org/officeDocument/2006/relationships/image" Target="../media/image128.jpg"/><Relationship Id="rId7" Type="http://schemas.openxmlformats.org/officeDocument/2006/relationships/image" Target="../media/image131.png"/><Relationship Id="rId12" Type="http://schemas.openxmlformats.org/officeDocument/2006/relationships/image" Target="../media/image114.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13.png"/><Relationship Id="rId5" Type="http://schemas.openxmlformats.org/officeDocument/2006/relationships/image" Target="../media/image129.png"/><Relationship Id="rId15" Type="http://schemas.openxmlformats.org/officeDocument/2006/relationships/image" Target="../media/image4.png"/><Relationship Id="rId10" Type="http://schemas.openxmlformats.org/officeDocument/2006/relationships/image" Target="../media/image134.png"/><Relationship Id="rId4" Type="http://schemas.openxmlformats.org/officeDocument/2006/relationships/image" Target="../media/image39.png"/><Relationship Id="rId9" Type="http://schemas.openxmlformats.org/officeDocument/2006/relationships/image" Target="../media/image133.png"/><Relationship Id="rId14" Type="http://schemas.openxmlformats.org/officeDocument/2006/relationships/image" Target="../media/image136.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8.jpg"/><Relationship Id="rId7" Type="http://schemas.openxmlformats.org/officeDocument/2006/relationships/image" Target="../media/image114.png"/><Relationship Id="rId2" Type="http://schemas.openxmlformats.org/officeDocument/2006/relationships/image" Target="../media/image137.jp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40.jpg"/><Relationship Id="rId4" Type="http://schemas.openxmlformats.org/officeDocument/2006/relationships/image" Target="../media/image139.jp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42.png"/><Relationship Id="rId7" Type="http://schemas.openxmlformats.org/officeDocument/2006/relationships/image" Target="../media/image114.png"/><Relationship Id="rId2" Type="http://schemas.openxmlformats.org/officeDocument/2006/relationships/image" Target="../media/image141.jpg"/><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44.jpg"/><Relationship Id="rId4" Type="http://schemas.openxmlformats.org/officeDocument/2006/relationships/image" Target="../media/image143.jpg"/></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6.png"/></Relationships>
</file>

<file path=ppt/slides/_rels/slide28.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hyperlink" Target="https://ja.wikipedia.org/wiki/%E8%B6%B3"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5.png"/><Relationship Id="rId39" Type="http://schemas.openxmlformats.org/officeDocument/2006/relationships/image" Target="../media/image187.png"/><Relationship Id="rId21" Type="http://schemas.openxmlformats.org/officeDocument/2006/relationships/image" Target="../media/image170.png"/><Relationship Id="rId34" Type="http://schemas.openxmlformats.org/officeDocument/2006/relationships/image" Target="../media/image182.png"/><Relationship Id="rId42" Type="http://schemas.openxmlformats.org/officeDocument/2006/relationships/image" Target="../media/image190.png"/><Relationship Id="rId47" Type="http://schemas.openxmlformats.org/officeDocument/2006/relationships/image" Target="../media/image195.png"/><Relationship Id="rId50" Type="http://schemas.openxmlformats.org/officeDocument/2006/relationships/image" Target="../media/image198.png"/><Relationship Id="rId55" Type="http://schemas.openxmlformats.org/officeDocument/2006/relationships/image" Target="../media/image203.png"/><Relationship Id="rId7" Type="http://schemas.openxmlformats.org/officeDocument/2006/relationships/image" Target="../media/image156.png"/><Relationship Id="rId2" Type="http://schemas.openxmlformats.org/officeDocument/2006/relationships/image" Target="../media/image147.jpg"/><Relationship Id="rId16" Type="http://schemas.openxmlformats.org/officeDocument/2006/relationships/image" Target="../media/image165.png"/><Relationship Id="rId29" Type="http://schemas.openxmlformats.org/officeDocument/2006/relationships/image" Target="../media/image178.png"/><Relationship Id="rId11" Type="http://schemas.openxmlformats.org/officeDocument/2006/relationships/image" Target="../media/image160.png"/><Relationship Id="rId24" Type="http://schemas.openxmlformats.org/officeDocument/2006/relationships/image" Target="../media/image173.png"/><Relationship Id="rId32" Type="http://schemas.openxmlformats.org/officeDocument/2006/relationships/image" Target="../media/image180.png"/><Relationship Id="rId37" Type="http://schemas.openxmlformats.org/officeDocument/2006/relationships/image" Target="../media/image185.png"/><Relationship Id="rId40" Type="http://schemas.openxmlformats.org/officeDocument/2006/relationships/image" Target="../media/image188.png"/><Relationship Id="rId45" Type="http://schemas.openxmlformats.org/officeDocument/2006/relationships/image" Target="../media/image193.png"/><Relationship Id="rId53" Type="http://schemas.openxmlformats.org/officeDocument/2006/relationships/image" Target="../media/image201.png"/><Relationship Id="rId5" Type="http://schemas.openxmlformats.org/officeDocument/2006/relationships/image" Target="../media/image154.png"/><Relationship Id="rId10" Type="http://schemas.openxmlformats.org/officeDocument/2006/relationships/image" Target="../media/image159.png"/><Relationship Id="rId19" Type="http://schemas.openxmlformats.org/officeDocument/2006/relationships/image" Target="../media/image168.png"/><Relationship Id="rId31" Type="http://schemas.openxmlformats.org/officeDocument/2006/relationships/image" Target="../media/image179.png"/><Relationship Id="rId44" Type="http://schemas.openxmlformats.org/officeDocument/2006/relationships/image" Target="../media/image192.png"/><Relationship Id="rId52" Type="http://schemas.openxmlformats.org/officeDocument/2006/relationships/image" Target="../media/image200.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 Id="rId27" Type="http://schemas.openxmlformats.org/officeDocument/2006/relationships/image" Target="../media/image176.png"/><Relationship Id="rId30" Type="http://schemas.openxmlformats.org/officeDocument/2006/relationships/image" Target="../media/image36.jpg"/><Relationship Id="rId35" Type="http://schemas.openxmlformats.org/officeDocument/2006/relationships/image" Target="../media/image183.png"/><Relationship Id="rId43" Type="http://schemas.openxmlformats.org/officeDocument/2006/relationships/image" Target="../media/image191.png"/><Relationship Id="rId48" Type="http://schemas.openxmlformats.org/officeDocument/2006/relationships/image" Target="../media/image196.png"/><Relationship Id="rId56" Type="http://schemas.openxmlformats.org/officeDocument/2006/relationships/image" Target="../media/image4.png"/><Relationship Id="rId8" Type="http://schemas.openxmlformats.org/officeDocument/2006/relationships/image" Target="../media/image157.png"/><Relationship Id="rId51" Type="http://schemas.openxmlformats.org/officeDocument/2006/relationships/image" Target="../media/image199.png"/><Relationship Id="rId3" Type="http://schemas.openxmlformats.org/officeDocument/2006/relationships/image" Target="../media/image152.png"/><Relationship Id="rId12" Type="http://schemas.openxmlformats.org/officeDocument/2006/relationships/image" Target="../media/image161.png"/><Relationship Id="rId17" Type="http://schemas.openxmlformats.org/officeDocument/2006/relationships/image" Target="../media/image166.png"/><Relationship Id="rId25" Type="http://schemas.openxmlformats.org/officeDocument/2006/relationships/image" Target="../media/image174.png"/><Relationship Id="rId33" Type="http://schemas.openxmlformats.org/officeDocument/2006/relationships/image" Target="../media/image181.png"/><Relationship Id="rId38" Type="http://schemas.openxmlformats.org/officeDocument/2006/relationships/image" Target="../media/image186.png"/><Relationship Id="rId46" Type="http://schemas.openxmlformats.org/officeDocument/2006/relationships/image" Target="../media/image194.png"/><Relationship Id="rId20" Type="http://schemas.openxmlformats.org/officeDocument/2006/relationships/image" Target="../media/image169.png"/><Relationship Id="rId41" Type="http://schemas.openxmlformats.org/officeDocument/2006/relationships/image" Target="../media/image189.png"/><Relationship Id="rId54"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55.png"/><Relationship Id="rId15" Type="http://schemas.openxmlformats.org/officeDocument/2006/relationships/image" Target="../media/image164.png"/><Relationship Id="rId23" Type="http://schemas.openxmlformats.org/officeDocument/2006/relationships/image" Target="../media/image172.png"/><Relationship Id="rId28" Type="http://schemas.openxmlformats.org/officeDocument/2006/relationships/image" Target="../media/image177.png"/><Relationship Id="rId36" Type="http://schemas.openxmlformats.org/officeDocument/2006/relationships/image" Target="../media/image184.png"/><Relationship Id="rId49" Type="http://schemas.openxmlformats.org/officeDocument/2006/relationships/image" Target="../media/image197.jp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07.jpg"/><Relationship Id="rId7" Type="http://schemas.openxmlformats.org/officeDocument/2006/relationships/image" Target="../media/image20.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9.png"/><Relationship Id="rId4" Type="http://schemas.openxmlformats.org/officeDocument/2006/relationships/image" Target="../media/image208.jpg"/></Relationships>
</file>

<file path=ppt/slides/_rels/slide34.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image" Target="../media/image210.jp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12.jpg"/></Relationships>
</file>

<file path=ppt/slides/_rels/slide35.xml.rels><?xml version="1.0" encoding="UTF-8" standalone="yes"?>
<Relationships xmlns="http://schemas.openxmlformats.org/package/2006/relationships"><Relationship Id="rId3" Type="http://schemas.openxmlformats.org/officeDocument/2006/relationships/image" Target="../media/image214.jpg"/><Relationship Id="rId7" Type="http://schemas.openxmlformats.org/officeDocument/2006/relationships/image" Target="../media/image4.png"/><Relationship Id="rId2" Type="http://schemas.openxmlformats.org/officeDocument/2006/relationships/image" Target="../media/image213.jpg"/><Relationship Id="rId1" Type="http://schemas.openxmlformats.org/officeDocument/2006/relationships/slideLayout" Target="../slideLayouts/slideLayout5.xml"/><Relationship Id="rId6" Type="http://schemas.openxmlformats.org/officeDocument/2006/relationships/image" Target="../media/image217.jpg"/><Relationship Id="rId5" Type="http://schemas.openxmlformats.org/officeDocument/2006/relationships/image" Target="../media/image216.jpg"/><Relationship Id="rId4" Type="http://schemas.openxmlformats.org/officeDocument/2006/relationships/image" Target="../media/image215.jpg"/></Relationships>
</file>

<file path=ppt/slides/_rels/slide3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png"/><Relationship Id="rId3" Type="http://schemas.openxmlformats.org/officeDocument/2006/relationships/image" Target="../media/image13.jp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11" Type="http://schemas.openxmlformats.org/officeDocument/2006/relationships/image" Target="../media/image21.png"/><Relationship Id="rId5" Type="http://schemas.openxmlformats.org/officeDocument/2006/relationships/image" Target="../media/image15.jp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image" Target="../media/image228.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30.png"/></Relationships>
</file>

<file path=ppt/slides/_rels/slide43.xml.rels><?xml version="1.0" encoding="UTF-8" standalone="yes"?>
<Relationships xmlns="http://schemas.openxmlformats.org/package/2006/relationships"><Relationship Id="rId3" Type="http://schemas.openxmlformats.org/officeDocument/2006/relationships/image" Target="../media/image232.jp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33.png"/></Relationships>
</file>

<file path=ppt/slides/_rels/slide4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37.jpg"/><Relationship Id="rId2" Type="http://schemas.openxmlformats.org/officeDocument/2006/relationships/image" Target="../media/image23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jpg"/><Relationship Id="rId3" Type="http://schemas.openxmlformats.org/officeDocument/2006/relationships/image" Target="../media/image240.jpg"/><Relationship Id="rId7" Type="http://schemas.openxmlformats.org/officeDocument/2006/relationships/image" Target="../media/image244.png"/><Relationship Id="rId12" Type="http://schemas.openxmlformats.org/officeDocument/2006/relationships/image" Target="../media/image249.png"/><Relationship Id="rId2" Type="http://schemas.openxmlformats.org/officeDocument/2006/relationships/image" Target="../media/image239.png"/><Relationship Id="rId1" Type="http://schemas.openxmlformats.org/officeDocument/2006/relationships/slideLayout" Target="../slideLayouts/slideLayout5.xml"/><Relationship Id="rId6" Type="http://schemas.openxmlformats.org/officeDocument/2006/relationships/image" Target="../media/image243.png"/><Relationship Id="rId11" Type="http://schemas.openxmlformats.org/officeDocument/2006/relationships/image" Target="../media/image248.jpg"/><Relationship Id="rId5" Type="http://schemas.openxmlformats.org/officeDocument/2006/relationships/image" Target="../media/image242.jpg"/><Relationship Id="rId10" Type="http://schemas.openxmlformats.org/officeDocument/2006/relationships/image" Target="../media/image247.png"/><Relationship Id="rId4" Type="http://schemas.openxmlformats.org/officeDocument/2006/relationships/image" Target="../media/image241.jpg"/><Relationship Id="rId9" Type="http://schemas.openxmlformats.org/officeDocument/2006/relationships/image" Target="../media/image246.jpg"/><Relationship Id="rId1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257.jpg"/><Relationship Id="rId3" Type="http://schemas.openxmlformats.org/officeDocument/2006/relationships/image" Target="../media/image252.jpg"/><Relationship Id="rId7" Type="http://schemas.openxmlformats.org/officeDocument/2006/relationships/image" Target="../media/image256.jpg"/><Relationship Id="rId2" Type="http://schemas.openxmlformats.org/officeDocument/2006/relationships/image" Target="../media/image251.jpg"/><Relationship Id="rId1" Type="http://schemas.openxmlformats.org/officeDocument/2006/relationships/slideLayout" Target="../slideLayouts/slideLayout5.xml"/><Relationship Id="rId6" Type="http://schemas.openxmlformats.org/officeDocument/2006/relationships/image" Target="../media/image255.jpg"/><Relationship Id="rId5" Type="http://schemas.openxmlformats.org/officeDocument/2006/relationships/image" Target="../media/image254.jpg"/><Relationship Id="rId10" Type="http://schemas.openxmlformats.org/officeDocument/2006/relationships/image" Target="../media/image4.png"/><Relationship Id="rId4" Type="http://schemas.openxmlformats.org/officeDocument/2006/relationships/image" Target="../media/image253.jpg"/><Relationship Id="rId9" Type="http://schemas.openxmlformats.org/officeDocument/2006/relationships/image" Target="../media/image258.jpg"/></Relationships>
</file>

<file path=ppt/slides/_rels/slide49.xml.rels><?xml version="1.0" encoding="UTF-8" standalone="yes"?>
<Relationships xmlns="http://schemas.openxmlformats.org/package/2006/relationships"><Relationship Id="rId8" Type="http://schemas.openxmlformats.org/officeDocument/2006/relationships/image" Target="../media/image265.jpg"/><Relationship Id="rId3" Type="http://schemas.openxmlformats.org/officeDocument/2006/relationships/image" Target="../media/image260.jpg"/><Relationship Id="rId7" Type="http://schemas.openxmlformats.org/officeDocument/2006/relationships/image" Target="../media/image264.jpg"/><Relationship Id="rId2" Type="http://schemas.openxmlformats.org/officeDocument/2006/relationships/image" Target="../media/image259.jpg"/><Relationship Id="rId1" Type="http://schemas.openxmlformats.org/officeDocument/2006/relationships/slideLayout" Target="../slideLayouts/slideLayout5.xml"/><Relationship Id="rId6" Type="http://schemas.openxmlformats.org/officeDocument/2006/relationships/image" Target="../media/image263.jpg"/><Relationship Id="rId5" Type="http://schemas.openxmlformats.org/officeDocument/2006/relationships/image" Target="../media/image262.jpg"/><Relationship Id="rId10" Type="http://schemas.openxmlformats.org/officeDocument/2006/relationships/image" Target="../media/image4.png"/><Relationship Id="rId4" Type="http://schemas.openxmlformats.org/officeDocument/2006/relationships/image" Target="../media/image261.jpg"/><Relationship Id="rId9" Type="http://schemas.openxmlformats.org/officeDocument/2006/relationships/image" Target="../media/image266.jp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50.xml.rels><?xml version="1.0" encoding="UTF-8" standalone="yes"?>
<Relationships xmlns="http://schemas.openxmlformats.org/package/2006/relationships"><Relationship Id="rId3" Type="http://schemas.openxmlformats.org/officeDocument/2006/relationships/image" Target="../media/image268.jpg"/><Relationship Id="rId2" Type="http://schemas.openxmlformats.org/officeDocument/2006/relationships/image" Target="../media/image267.jp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69.jp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0.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19.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jp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g"/><Relationship Id="rId1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8.jpg"/><Relationship Id="rId7"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49.jpg"/><Relationship Id="rId13" Type="http://schemas.openxmlformats.org/officeDocument/2006/relationships/image" Target="../media/image54.png"/><Relationship Id="rId3" Type="http://schemas.openxmlformats.org/officeDocument/2006/relationships/image" Target="../media/image44.jpg"/><Relationship Id="rId7" Type="http://schemas.openxmlformats.org/officeDocument/2006/relationships/image" Target="../media/image48.jpg"/><Relationship Id="rId12" Type="http://schemas.openxmlformats.org/officeDocument/2006/relationships/image" Target="../media/image53.jpg"/><Relationship Id="rId2" Type="http://schemas.openxmlformats.org/officeDocument/2006/relationships/image" Target="../media/image43.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7.jpg"/><Relationship Id="rId11" Type="http://schemas.openxmlformats.org/officeDocument/2006/relationships/image" Target="../media/image52.png"/><Relationship Id="rId5" Type="http://schemas.openxmlformats.org/officeDocument/2006/relationships/image" Target="../media/image46.jpg"/><Relationship Id="rId15" Type="http://schemas.openxmlformats.org/officeDocument/2006/relationships/image" Target="../media/image20.png"/><Relationship Id="rId10"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50.jp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72B5A53-B0B9-9533-98E5-5A2D90B30E84}"/>
            </a:ext>
          </a:extLst>
        </p:cNvPr>
        <p:cNvGrpSpPr/>
        <p:nvPr/>
      </p:nvGrpSpPr>
      <p:grpSpPr>
        <a:xfrm>
          <a:off x="0" y="0"/>
          <a:ext cx="0" cy="0"/>
          <a:chOff x="0" y="0"/>
          <a:chExt cx="0" cy="0"/>
        </a:xfrm>
      </p:grpSpPr>
      <p:cxnSp>
        <p:nvCxnSpPr>
          <p:cNvPr id="9" name="직선 연결선 7">
            <a:extLst>
              <a:ext uri="{FF2B5EF4-FFF2-40B4-BE49-F238E27FC236}">
                <a16:creationId xmlns:a16="http://schemas.microsoft.com/office/drawing/2014/main" id="{EEC6DCFE-05CB-AFE8-DFAD-8E55C7C826F8}"/>
              </a:ext>
            </a:extLst>
          </p:cNvPr>
          <p:cNvCxnSpPr/>
          <p:nvPr/>
        </p:nvCxnSpPr>
        <p:spPr>
          <a:xfrm>
            <a:off x="488142" y="362917"/>
            <a:ext cx="5883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5" descr="http://csc-vietnam.vn/images/logos/1/unnamed.png">
            <a:extLst>
              <a:ext uri="{FF2B5EF4-FFF2-40B4-BE49-F238E27FC236}">
                <a16:creationId xmlns:a16="http://schemas.microsoft.com/office/drawing/2014/main" id="{E5CFC931-5C75-E2A4-3495-13FA1F3FD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DD3F4AD4-B86E-4511-6304-6A11537EABF1}"/>
              </a:ext>
            </a:extLst>
          </p:cNvPr>
          <p:cNvPicPr>
            <a:picLocks noChangeAspect="1"/>
          </p:cNvPicPr>
          <p:nvPr/>
        </p:nvPicPr>
        <p:blipFill>
          <a:blip r:embed="rId4"/>
          <a:stretch>
            <a:fillRect/>
          </a:stretch>
        </p:blipFill>
        <p:spPr>
          <a:xfrm>
            <a:off x="0" y="-1"/>
            <a:ext cx="12192000" cy="6848475"/>
          </a:xfrm>
          <a:prstGeom prst="rect">
            <a:avLst/>
          </a:prstGeom>
        </p:spPr>
      </p:pic>
      <p:pic>
        <p:nvPicPr>
          <p:cNvPr id="5146" name="image14.jpeg">
            <a:extLst>
              <a:ext uri="{FF2B5EF4-FFF2-40B4-BE49-F238E27FC236}">
                <a16:creationId xmlns:a16="http://schemas.microsoft.com/office/drawing/2014/main" id="{6F6F1AD3-398D-8C10-AD19-42FA4671FD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23825" y="21309013"/>
            <a:ext cx="11744325" cy="1527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6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32428" y="1033272"/>
            <a:ext cx="8086758" cy="51617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62229" y="290576"/>
            <a:ext cx="3776345" cy="813043"/>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6F2F9F"/>
                </a:solidFill>
                <a:latin typeface="Arial"/>
                <a:cs typeface="Arial"/>
              </a:rPr>
              <a:t>Clinical test result:</a:t>
            </a:r>
            <a:r>
              <a:rPr sz="2000" b="1" spc="-145" dirty="0">
                <a:solidFill>
                  <a:srgbClr val="6F2F9F"/>
                </a:solidFill>
                <a:latin typeface="Arial"/>
                <a:cs typeface="Arial"/>
              </a:rPr>
              <a:t> </a:t>
            </a:r>
            <a:r>
              <a:rPr sz="2000" b="1" dirty="0">
                <a:solidFill>
                  <a:srgbClr val="6F2F9F"/>
                </a:solidFill>
                <a:latin typeface="Arial"/>
                <a:cs typeface="Arial"/>
              </a:rPr>
              <a:t>anti-wrinkle</a:t>
            </a:r>
            <a:endParaRPr sz="2000" dirty="0">
              <a:latin typeface="Arial"/>
              <a:cs typeface="Arial"/>
            </a:endParaRPr>
          </a:p>
          <a:p>
            <a:pPr marL="12700">
              <a:lnSpc>
                <a:spcPct val="100000"/>
              </a:lnSpc>
              <a:spcBef>
                <a:spcPts val="30"/>
              </a:spcBef>
            </a:pPr>
            <a:r>
              <a:rPr sz="1600" b="0" spc="15" dirty="0">
                <a:solidFill>
                  <a:srgbClr val="6F2F9F"/>
                </a:solidFill>
                <a:latin typeface="Noto Sans CJK JP Medium"/>
                <a:cs typeface="Noto Sans CJK JP Medium"/>
              </a:rPr>
              <a:t>＜</a:t>
            </a:r>
            <a:r>
              <a:rPr lang="vi-VN" sz="3200" b="0" spc="5" dirty="0">
                <a:solidFill>
                  <a:srgbClr val="6F2F9F"/>
                </a:solidFill>
                <a:latin typeface="Noto Sans CJK JP Medium"/>
                <a:cs typeface="Noto Sans CJK JP Medium"/>
              </a:rPr>
              <a:t>Beauty smile</a:t>
            </a:r>
            <a:r>
              <a:rPr sz="1600" b="0" spc="-5" dirty="0">
                <a:solidFill>
                  <a:srgbClr val="6F2F9F"/>
                </a:solidFill>
                <a:latin typeface="Noto Sans CJK JP Medium"/>
                <a:cs typeface="Noto Sans CJK JP Medium"/>
              </a:rPr>
              <a:t>＞</a:t>
            </a:r>
            <a:endParaRPr sz="1600" dirty="0">
              <a:latin typeface="Noto Sans CJK JP Medium"/>
              <a:cs typeface="Noto Sans CJK JP Medium"/>
            </a:endParaRPr>
          </a:p>
        </p:txBody>
      </p:sp>
      <p:sp>
        <p:nvSpPr>
          <p:cNvPr id="4" name="object 4"/>
          <p:cNvSpPr/>
          <p:nvPr/>
        </p:nvSpPr>
        <p:spPr>
          <a:xfrm>
            <a:off x="9063228" y="4021835"/>
            <a:ext cx="2369820" cy="197205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063228" y="1507236"/>
            <a:ext cx="2369820" cy="1938527"/>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9989057" y="3467480"/>
            <a:ext cx="58356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7E7E7E"/>
                </a:solidFill>
                <a:latin typeface="Carlito"/>
                <a:cs typeface="Carlito"/>
              </a:rPr>
              <a:t>before</a:t>
            </a:r>
            <a:endParaRPr sz="1600">
              <a:latin typeface="Carlito"/>
              <a:cs typeface="Carlito"/>
            </a:endParaRPr>
          </a:p>
        </p:txBody>
      </p:sp>
      <p:sp>
        <p:nvSpPr>
          <p:cNvPr id="7" name="object 7"/>
          <p:cNvSpPr txBox="1"/>
          <p:nvPr/>
        </p:nvSpPr>
        <p:spPr>
          <a:xfrm>
            <a:off x="10063733" y="6015938"/>
            <a:ext cx="43434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7E7E7E"/>
                </a:solidFill>
                <a:latin typeface="Carlito"/>
                <a:cs typeface="Carlito"/>
              </a:rPr>
              <a:t>after</a:t>
            </a:r>
            <a:endParaRPr sz="1600">
              <a:latin typeface="Carlito"/>
              <a:cs typeface="Carlito"/>
            </a:endParaRPr>
          </a:p>
        </p:txBody>
      </p:sp>
      <p:grpSp>
        <p:nvGrpSpPr>
          <p:cNvPr id="16" name="object 24">
            <a:extLst>
              <a:ext uri="{FF2B5EF4-FFF2-40B4-BE49-F238E27FC236}">
                <a16:creationId xmlns:a16="http://schemas.microsoft.com/office/drawing/2014/main" id="{73DA1492-E735-A548-BDFD-D521FAAF6092}"/>
              </a:ext>
            </a:extLst>
          </p:cNvPr>
          <p:cNvGrpSpPr/>
          <p:nvPr/>
        </p:nvGrpSpPr>
        <p:grpSpPr>
          <a:xfrm>
            <a:off x="11047488" y="67060"/>
            <a:ext cx="1144905" cy="401320"/>
            <a:chOff x="11047488" y="67060"/>
            <a:chExt cx="1144905" cy="401320"/>
          </a:xfrm>
        </p:grpSpPr>
        <p:sp>
          <p:nvSpPr>
            <p:cNvPr id="17" name="object 25">
              <a:extLst>
                <a:ext uri="{FF2B5EF4-FFF2-40B4-BE49-F238E27FC236}">
                  <a16:creationId xmlns:a16="http://schemas.microsoft.com/office/drawing/2014/main" id="{7672D54B-A18A-2940-A71C-99A656404AFD}"/>
                </a:ext>
              </a:extLst>
            </p:cNvPr>
            <p:cNvSpPr/>
            <p:nvPr/>
          </p:nvSpPr>
          <p:spPr>
            <a:xfrm>
              <a:off x="11047488" y="67060"/>
              <a:ext cx="1144511" cy="400841"/>
            </a:xfrm>
            <a:prstGeom prst="rect">
              <a:avLst/>
            </a:prstGeom>
            <a:blipFill>
              <a:blip r:embed="rId5" cstate="print"/>
              <a:stretch>
                <a:fillRect/>
              </a:stretch>
            </a:blipFill>
          </p:spPr>
          <p:txBody>
            <a:bodyPr wrap="square" lIns="0" tIns="0" rIns="0" bIns="0" rtlCol="0"/>
            <a:lstStyle/>
            <a:p>
              <a:endParaRPr/>
            </a:p>
          </p:txBody>
        </p:sp>
        <p:sp>
          <p:nvSpPr>
            <p:cNvPr id="18" name="object 26">
              <a:extLst>
                <a:ext uri="{FF2B5EF4-FFF2-40B4-BE49-F238E27FC236}">
                  <a16:creationId xmlns:a16="http://schemas.microsoft.com/office/drawing/2014/main" id="{01156FA0-A22F-4143-9408-C26655BA3CD8}"/>
                </a:ext>
              </a:extLst>
            </p:cNvPr>
            <p:cNvSpPr/>
            <p:nvPr/>
          </p:nvSpPr>
          <p:spPr>
            <a:xfrm>
              <a:off x="11338560" y="105092"/>
              <a:ext cx="853438" cy="347535"/>
            </a:xfrm>
            <a:prstGeom prst="rect">
              <a:avLst/>
            </a:prstGeom>
            <a:blipFill>
              <a:blip r:embed="rId6" cstate="print"/>
              <a:stretch>
                <a:fillRect/>
              </a:stretch>
            </a:blipFill>
          </p:spPr>
          <p:txBody>
            <a:bodyPr wrap="square" lIns="0" tIns="0" rIns="0" bIns="0" rtlCol="0"/>
            <a:lstStyle/>
            <a:p>
              <a:endParaRPr/>
            </a:p>
          </p:txBody>
        </p:sp>
        <p:sp>
          <p:nvSpPr>
            <p:cNvPr id="19" name="object 27">
              <a:extLst>
                <a:ext uri="{FF2B5EF4-FFF2-40B4-BE49-F238E27FC236}">
                  <a16:creationId xmlns:a16="http://schemas.microsoft.com/office/drawing/2014/main" id="{F235CB82-FB1B-7C46-A5E6-4BD8828B165F}"/>
                </a:ext>
              </a:extLst>
            </p:cNvPr>
            <p:cNvSpPr/>
            <p:nvPr/>
          </p:nvSpPr>
          <p:spPr>
            <a:xfrm>
              <a:off x="11081004" y="80771"/>
              <a:ext cx="1104900" cy="338455"/>
            </a:xfrm>
            <a:custGeom>
              <a:avLst/>
              <a:gdLst/>
              <a:ahLst/>
              <a:cxnLst/>
              <a:rect l="l" t="t" r="r" b="b"/>
              <a:pathLst>
                <a:path w="1104900" h="338455">
                  <a:moveTo>
                    <a:pt x="1104900" y="0"/>
                  </a:moveTo>
                  <a:lnTo>
                    <a:pt x="0" y="0"/>
                  </a:lnTo>
                  <a:lnTo>
                    <a:pt x="0" y="338327"/>
                  </a:lnTo>
                  <a:lnTo>
                    <a:pt x="1104900" y="338327"/>
                  </a:lnTo>
                  <a:lnTo>
                    <a:pt x="1104900" y="0"/>
                  </a:lnTo>
                  <a:close/>
                </a:path>
              </a:pathLst>
            </a:custGeom>
            <a:solidFill>
              <a:srgbClr val="F79546"/>
            </a:solidFill>
          </p:spPr>
          <p:txBody>
            <a:bodyPr wrap="square" lIns="0" tIns="0" rIns="0" bIns="0" rtlCol="0"/>
            <a:lstStyle/>
            <a:p>
              <a:endParaRPr/>
            </a:p>
          </p:txBody>
        </p:sp>
      </p:grpSp>
      <p:sp>
        <p:nvSpPr>
          <p:cNvPr id="20" name="object 28">
            <a:extLst>
              <a:ext uri="{FF2B5EF4-FFF2-40B4-BE49-F238E27FC236}">
                <a16:creationId xmlns:a16="http://schemas.microsoft.com/office/drawing/2014/main" id="{01629816-4DC2-5F44-965B-3F267FDCD4E1}"/>
              </a:ext>
            </a:extLst>
          </p:cNvPr>
          <p:cNvSpPr txBox="1"/>
          <p:nvPr/>
        </p:nvSpPr>
        <p:spPr>
          <a:xfrm>
            <a:off x="11074909" y="157734"/>
            <a:ext cx="1032635" cy="166071"/>
          </a:xfrm>
          <a:prstGeom prst="rect">
            <a:avLst/>
          </a:prstGeom>
        </p:spPr>
        <p:txBody>
          <a:bodyPr vert="horz" wrap="square" lIns="0" tIns="12065" rIns="0" bIns="0" rtlCol="0">
            <a:spAutoFit/>
          </a:bodyPr>
          <a:lstStyle/>
          <a:p>
            <a:pPr marL="12700">
              <a:lnSpc>
                <a:spcPct val="100000"/>
              </a:lnSpc>
              <a:spcBef>
                <a:spcPts val="95"/>
              </a:spcBef>
            </a:pPr>
            <a:r>
              <a:rPr lang="vi-VN" sz="1000" spc="5" dirty="0">
                <a:solidFill>
                  <a:srgbClr val="FFFFFF"/>
                </a:solidFill>
                <a:latin typeface="kiloji"/>
                <a:cs typeface="kiloji"/>
              </a:rPr>
              <a:t>Làm đẹp dự phòng</a:t>
            </a:r>
            <a:endParaRPr sz="1000" dirty="0">
              <a:latin typeface="kiloji"/>
              <a:cs typeface="kiloji"/>
            </a:endParaRPr>
          </a:p>
        </p:txBody>
      </p:sp>
      <p:sp>
        <p:nvSpPr>
          <p:cNvPr id="8" name="object 3">
            <a:extLst>
              <a:ext uri="{FF2B5EF4-FFF2-40B4-BE49-F238E27FC236}">
                <a16:creationId xmlns:a16="http://schemas.microsoft.com/office/drawing/2014/main" id="{3F7354D0-CB7C-FCB8-CE16-1F7388DCC0B8}"/>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9" name="Picture 5" descr="http://csc-vietnam.vn/images/logos/1/unnamed.png">
            <a:extLst>
              <a:ext uri="{FF2B5EF4-FFF2-40B4-BE49-F238E27FC236}">
                <a16:creationId xmlns:a16="http://schemas.microsoft.com/office/drawing/2014/main" id="{E376FA63-CF11-6245-A180-F690A31B73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653" y="6164135"/>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369308" y="0"/>
            <a:ext cx="7823200" cy="6858000"/>
            <a:chOff x="4369308" y="0"/>
            <a:chExt cx="7823200" cy="6858000"/>
          </a:xfrm>
        </p:grpSpPr>
        <p:sp>
          <p:nvSpPr>
            <p:cNvPr id="3" name="object 3"/>
            <p:cNvSpPr/>
            <p:nvPr/>
          </p:nvSpPr>
          <p:spPr>
            <a:xfrm>
              <a:off x="6440424" y="0"/>
              <a:ext cx="5718372" cy="685799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369308" y="5279134"/>
              <a:ext cx="2612136" cy="152095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671048" y="83769"/>
              <a:ext cx="1520950" cy="42067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815828" y="132626"/>
              <a:ext cx="1376171" cy="35505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713720" y="106679"/>
              <a:ext cx="1472565" cy="340360"/>
            </a:xfrm>
            <a:custGeom>
              <a:avLst/>
              <a:gdLst/>
              <a:ahLst/>
              <a:cxnLst/>
              <a:rect l="l" t="t" r="r" b="b"/>
              <a:pathLst>
                <a:path w="1472565" h="340359">
                  <a:moveTo>
                    <a:pt x="1472183" y="0"/>
                  </a:moveTo>
                  <a:lnTo>
                    <a:pt x="0" y="0"/>
                  </a:lnTo>
                  <a:lnTo>
                    <a:pt x="0" y="339852"/>
                  </a:lnTo>
                  <a:lnTo>
                    <a:pt x="1472183" y="339852"/>
                  </a:lnTo>
                  <a:lnTo>
                    <a:pt x="1472183" y="0"/>
                  </a:lnTo>
                  <a:close/>
                </a:path>
              </a:pathLst>
            </a:custGeom>
            <a:solidFill>
              <a:srgbClr val="FF0000"/>
            </a:solidFill>
          </p:spPr>
          <p:txBody>
            <a:bodyPr wrap="square" lIns="0" tIns="0" rIns="0" bIns="0" rtlCol="0"/>
            <a:lstStyle/>
            <a:p>
              <a:endParaRPr/>
            </a:p>
          </p:txBody>
        </p:sp>
      </p:grpSp>
      <p:sp>
        <p:nvSpPr>
          <p:cNvPr id="9" name="object 9"/>
          <p:cNvSpPr txBox="1"/>
          <p:nvPr/>
        </p:nvSpPr>
        <p:spPr>
          <a:xfrm>
            <a:off x="10815827" y="184530"/>
            <a:ext cx="1291971" cy="166071"/>
          </a:xfrm>
          <a:prstGeom prst="rect">
            <a:avLst/>
          </a:prstGeom>
        </p:spPr>
        <p:txBody>
          <a:bodyPr vert="horz" wrap="square" lIns="0" tIns="12065" rIns="0" bIns="0" rtlCol="0">
            <a:spAutoFit/>
          </a:bodyPr>
          <a:lstStyle/>
          <a:p>
            <a:pPr marL="12700">
              <a:lnSpc>
                <a:spcPct val="100000"/>
              </a:lnSpc>
              <a:spcBef>
                <a:spcPts val="95"/>
              </a:spcBef>
            </a:pPr>
            <a:r>
              <a:rPr lang="en-US" altLang="ja-JP" sz="1000" dirty="0" err="1">
                <a:solidFill>
                  <a:schemeClr val="bg1"/>
                </a:solidFill>
                <a:latin typeface="Calibri" panose="020F0502020204030204" pitchFamily="34" charset="0"/>
                <a:cs typeface="Calibri" panose="020F0502020204030204" pitchFamily="34" charset="0"/>
              </a:rPr>
              <a:t>Chăm</a:t>
            </a:r>
            <a:r>
              <a:rPr lang="en-US" altLang="ja-JP" sz="1000" dirty="0">
                <a:solidFill>
                  <a:schemeClr val="bg1"/>
                </a:solidFill>
                <a:latin typeface="Calibri" panose="020F0502020204030204" pitchFamily="34" charset="0"/>
                <a:cs typeface="Calibri" panose="020F0502020204030204" pitchFamily="34" charset="0"/>
              </a:rPr>
              <a:t> </a:t>
            </a:r>
            <a:r>
              <a:rPr lang="en-US" altLang="ja-JP" sz="1000" dirty="0" err="1">
                <a:solidFill>
                  <a:schemeClr val="bg1"/>
                </a:solidFill>
                <a:latin typeface="Calibri" panose="020F0502020204030204" pitchFamily="34" charset="0"/>
                <a:cs typeface="Calibri" panose="020F0502020204030204" pitchFamily="34" charset="0"/>
              </a:rPr>
              <a:t>sóc</a:t>
            </a:r>
            <a:r>
              <a:rPr lang="en-US" altLang="ja-JP" sz="1000" dirty="0">
                <a:solidFill>
                  <a:schemeClr val="bg1"/>
                </a:solidFill>
                <a:latin typeface="Calibri" panose="020F0502020204030204" pitchFamily="34" charset="0"/>
                <a:cs typeface="Calibri" panose="020F0502020204030204" pitchFamily="34" charset="0"/>
              </a:rPr>
              <a:t> SOS </a:t>
            </a:r>
            <a:r>
              <a:rPr lang="en-US" altLang="ja-JP" sz="1000" dirty="0" err="1">
                <a:solidFill>
                  <a:schemeClr val="bg1"/>
                </a:solidFill>
                <a:latin typeface="Calibri" panose="020F0502020204030204" pitchFamily="34" charset="0"/>
                <a:cs typeface="Calibri" panose="020F0502020204030204" pitchFamily="34" charset="0"/>
              </a:rPr>
              <a:t>khẩn</a:t>
            </a:r>
            <a:r>
              <a:rPr lang="en-US" altLang="ja-JP" sz="1000" dirty="0">
                <a:solidFill>
                  <a:schemeClr val="bg1"/>
                </a:solidFill>
                <a:latin typeface="Calibri" panose="020F0502020204030204" pitchFamily="34" charset="0"/>
                <a:cs typeface="Calibri" panose="020F0502020204030204" pitchFamily="34" charset="0"/>
              </a:rPr>
              <a:t> </a:t>
            </a:r>
            <a:r>
              <a:rPr lang="en-US" altLang="ja-JP" sz="1000" dirty="0" err="1">
                <a:solidFill>
                  <a:schemeClr val="bg1"/>
                </a:solidFill>
                <a:latin typeface="Calibri" panose="020F0502020204030204" pitchFamily="34" charset="0"/>
                <a:cs typeface="Calibri" panose="020F0502020204030204" pitchFamily="34" charset="0"/>
              </a:rPr>
              <a:t>cấp</a:t>
            </a:r>
            <a:endParaRPr sz="1000" dirty="0">
              <a:solidFill>
                <a:schemeClr val="bg1"/>
              </a:solidFill>
              <a:latin typeface="Noto Sans CJK JP Medium"/>
              <a:cs typeface="Noto Sans CJK JP Medium"/>
            </a:endParaRPr>
          </a:p>
        </p:txBody>
      </p:sp>
      <p:sp>
        <p:nvSpPr>
          <p:cNvPr id="14" name="タイトル 13">
            <a:extLst>
              <a:ext uri="{FF2B5EF4-FFF2-40B4-BE49-F238E27FC236}">
                <a16:creationId xmlns:a16="http://schemas.microsoft.com/office/drawing/2014/main" id="{82B51ED7-0B3F-B441-BEAC-8609C5E15749}"/>
              </a:ext>
            </a:extLst>
          </p:cNvPr>
          <p:cNvSpPr>
            <a:spLocks noGrp="1"/>
          </p:cNvSpPr>
          <p:nvPr>
            <p:ph type="title"/>
          </p:nvPr>
        </p:nvSpPr>
        <p:spPr/>
        <p:txBody>
          <a:bodyPr/>
          <a:lstStyle/>
          <a:p>
            <a:endParaRPr lang="ja-JP" altLang="en-US"/>
          </a:p>
        </p:txBody>
      </p:sp>
      <p:sp>
        <p:nvSpPr>
          <p:cNvPr id="15" name="正方形/長方形 14">
            <a:extLst>
              <a:ext uri="{FF2B5EF4-FFF2-40B4-BE49-F238E27FC236}">
                <a16:creationId xmlns:a16="http://schemas.microsoft.com/office/drawing/2014/main" id="{B35A87F2-9C39-5444-A807-F193957C48A8}"/>
              </a:ext>
            </a:extLst>
          </p:cNvPr>
          <p:cNvSpPr/>
          <p:nvPr/>
        </p:nvSpPr>
        <p:spPr>
          <a:xfrm>
            <a:off x="152401" y="306106"/>
            <a:ext cx="6288024" cy="74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err="1">
                <a:solidFill>
                  <a:srgbClr val="FFC000"/>
                </a:solidFill>
                <a:latin typeface="Calibri" panose="020F0502020204030204" pitchFamily="34" charset="0"/>
                <a:cs typeface="Calibri" panose="020F0502020204030204" pitchFamily="34" charset="0"/>
              </a:rPr>
              <a:t>Mỹ</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phẩm</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giúp</a:t>
            </a:r>
            <a:r>
              <a:rPr kumimoji="1" lang="en-US" altLang="ja-JP" sz="2000" dirty="0">
                <a:solidFill>
                  <a:srgbClr val="FFC000"/>
                </a:solidFill>
                <a:latin typeface="Calibri" panose="020F0502020204030204" pitchFamily="34" charset="0"/>
                <a:cs typeface="Calibri" panose="020F0502020204030204" pitchFamily="34" charset="0"/>
              </a:rPr>
              <a:t> da </a:t>
            </a:r>
            <a:r>
              <a:rPr kumimoji="1" lang="en-US" altLang="ja-JP" sz="2000" dirty="0" err="1">
                <a:solidFill>
                  <a:srgbClr val="FFC000"/>
                </a:solidFill>
                <a:latin typeface="Calibri" panose="020F0502020204030204" pitchFamily="34" charset="0"/>
                <a:cs typeface="Calibri" panose="020F0502020204030204" pitchFamily="34" charset="0"/>
              </a:rPr>
              <a:t>sáng</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mịn</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khoẻ</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mạnh</a:t>
            </a:r>
            <a:endParaRPr kumimoji="1" lang="en-US" altLang="ja-JP" sz="2000" dirty="0">
              <a:solidFill>
                <a:srgbClr val="FFC000"/>
              </a:solidFill>
              <a:latin typeface="Calibri" panose="020F0502020204030204" pitchFamily="34" charset="0"/>
              <a:cs typeface="Calibri" panose="020F0502020204030204" pitchFamily="34" charset="0"/>
            </a:endParaRPr>
          </a:p>
          <a:p>
            <a:r>
              <a:rPr kumimoji="1" lang="en-US" altLang="ja-JP" sz="2000" dirty="0" err="1">
                <a:solidFill>
                  <a:schemeClr val="tx1"/>
                </a:solidFill>
                <a:latin typeface="Calibri" panose="020F0502020204030204" pitchFamily="34" charset="0"/>
                <a:cs typeface="Calibri" panose="020F0502020204030204" pitchFamily="34" charset="0"/>
              </a:rPr>
              <a:t>Mặt</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nạ</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đắp</a:t>
            </a:r>
            <a:r>
              <a:rPr kumimoji="1" lang="en-US" altLang="ja-JP" sz="2000" dirty="0">
                <a:solidFill>
                  <a:schemeClr val="tx1"/>
                </a:solidFill>
                <a:latin typeface="Calibri" panose="020F0502020204030204" pitchFamily="34" charset="0"/>
                <a:cs typeface="Calibri" panose="020F0502020204030204" pitchFamily="34" charset="0"/>
              </a:rPr>
              <a:t> – </a:t>
            </a:r>
            <a:r>
              <a:rPr kumimoji="1" lang="en-US" altLang="ja-JP" sz="2000" dirty="0" err="1">
                <a:solidFill>
                  <a:schemeClr val="tx1"/>
                </a:solidFill>
                <a:latin typeface="Calibri" panose="020F0502020204030204" pitchFamily="34" charset="0"/>
                <a:cs typeface="Calibri" panose="020F0502020204030204" pitchFamily="34" charset="0"/>
              </a:rPr>
              <a:t>chăm</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sóc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a:solidFill>
                  <a:srgbClr val="00B0F0"/>
                </a:solidFill>
                <a:latin typeface="Calibri" panose="020F0502020204030204" pitchFamily="34" charset="0"/>
                <a:cs typeface="Calibri" panose="020F0502020204030204" pitchFamily="34" charset="0"/>
              </a:rPr>
              <a:t>SOS</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rgbClr val="FF0000"/>
                </a:solidFill>
                <a:latin typeface="Calibri" panose="020F0502020204030204" pitchFamily="34" charset="0"/>
                <a:cs typeface="Calibri" panose="020F0502020204030204" pitchFamily="34" charset="0"/>
              </a:rPr>
              <a:t>khẩn</a:t>
            </a:r>
            <a:r>
              <a:rPr kumimoji="1"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rgbClr val="FF0000"/>
                </a:solidFill>
                <a:latin typeface="Calibri" panose="020F0502020204030204" pitchFamily="34" charset="0"/>
                <a:cs typeface="Calibri" panose="020F0502020204030204" pitchFamily="34" charset="0"/>
              </a:rPr>
              <a:t>cấp</a:t>
            </a:r>
            <a:r>
              <a:rPr kumimoji="1"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cho</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các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vấn</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đề</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ở</a:t>
            </a:r>
            <a:r>
              <a:rPr kumimoji="1" lang="en-US" altLang="ja-JP" sz="2000" dirty="0">
                <a:solidFill>
                  <a:schemeClr val="tx1"/>
                </a:solidFill>
                <a:latin typeface="Calibri" panose="020F0502020204030204" pitchFamily="34" charset="0"/>
                <a:cs typeface="Calibri" panose="020F0502020204030204" pitchFamily="34" charset="0"/>
              </a:rPr>
              <a:t> da!</a:t>
            </a:r>
            <a:endParaRPr kumimoji="1" lang="ja-JP" altLang="en-US" sz="4000" b="1">
              <a:solidFill>
                <a:schemeClr val="tx1"/>
              </a:solidFill>
              <a:latin typeface="Calibri" panose="020F0502020204030204" pitchFamily="34" charset="0"/>
              <a:cs typeface="Calibri" panose="020F0502020204030204" pitchFamily="34" charset="0"/>
            </a:endParaRPr>
          </a:p>
        </p:txBody>
      </p:sp>
      <p:sp>
        <p:nvSpPr>
          <p:cNvPr id="19" name="object 3">
            <a:extLst>
              <a:ext uri="{FF2B5EF4-FFF2-40B4-BE49-F238E27FC236}">
                <a16:creationId xmlns:a16="http://schemas.microsoft.com/office/drawing/2014/main" id="{0F56B923-2905-604C-BBA9-835F915DD766}"/>
              </a:ext>
            </a:extLst>
          </p:cNvPr>
          <p:cNvSpPr txBox="1"/>
          <p:nvPr/>
        </p:nvSpPr>
        <p:spPr>
          <a:xfrm>
            <a:off x="9169781" y="565530"/>
            <a:ext cx="2392393" cy="946412"/>
          </a:xfrm>
          <a:prstGeom prst="rect">
            <a:avLst/>
          </a:prstGeom>
          <a:solidFill>
            <a:srgbClr val="F6F4F5"/>
          </a:solidFill>
        </p:spPr>
        <p:txBody>
          <a:bodyPr vert="horz" wrap="square" lIns="0" tIns="104139" rIns="0" bIns="0" rtlCol="0">
            <a:spAutoFit/>
          </a:bodyPr>
          <a:lstStyle/>
          <a:p>
            <a:pPr marL="12700">
              <a:lnSpc>
                <a:spcPct val="100000"/>
              </a:lnSpc>
              <a:spcBef>
                <a:spcPts val="819"/>
              </a:spcBef>
            </a:pPr>
            <a:r>
              <a:rPr lang="vi-VN" sz="2400" b="0" dirty="0">
                <a:latin typeface="Calibri" panose="020F0502020204030204" pitchFamily="34" charset="0"/>
                <a:cs typeface="Calibri" panose="020F0502020204030204" pitchFamily="34" charset="0"/>
              </a:rPr>
              <a:t>Đột nhiên </a:t>
            </a:r>
            <a:r>
              <a:rPr lang="vi-VN" sz="2400" b="0" dirty="0">
                <a:solidFill>
                  <a:srgbClr val="FF0000"/>
                </a:solidFill>
                <a:latin typeface="Calibri" panose="020F0502020204030204" pitchFamily="34" charset="0"/>
                <a:cs typeface="Calibri" panose="020F0502020204030204" pitchFamily="34" charset="0"/>
              </a:rPr>
              <a:t>lên mụn</a:t>
            </a:r>
          </a:p>
          <a:p>
            <a:pPr marL="12700">
              <a:lnSpc>
                <a:spcPct val="100000"/>
              </a:lnSpc>
              <a:spcBef>
                <a:spcPts val="819"/>
              </a:spcBef>
            </a:pPr>
            <a:endParaRPr lang="vi-VN" sz="2400" b="0" dirty="0">
              <a:solidFill>
                <a:srgbClr val="FF0000"/>
              </a:solidFill>
              <a:latin typeface="Calibri" panose="020F0502020204030204" pitchFamily="34" charset="0"/>
              <a:cs typeface="Calibri" panose="020F0502020204030204" pitchFamily="34" charset="0"/>
            </a:endParaRPr>
          </a:p>
        </p:txBody>
      </p:sp>
      <p:sp>
        <p:nvSpPr>
          <p:cNvPr id="20" name="object 3">
            <a:extLst>
              <a:ext uri="{FF2B5EF4-FFF2-40B4-BE49-F238E27FC236}">
                <a16:creationId xmlns:a16="http://schemas.microsoft.com/office/drawing/2014/main" id="{A7EDE64C-F7FF-964D-B57C-E6C060F6D44A}"/>
              </a:ext>
            </a:extLst>
          </p:cNvPr>
          <p:cNvSpPr txBox="1"/>
          <p:nvPr/>
        </p:nvSpPr>
        <p:spPr>
          <a:xfrm rot="733676">
            <a:off x="6681079" y="296343"/>
            <a:ext cx="1807960" cy="761746"/>
          </a:xfrm>
          <a:prstGeom prst="rect">
            <a:avLst/>
          </a:prstGeom>
          <a:solidFill>
            <a:srgbClr val="F6F4F5"/>
          </a:solidFill>
        </p:spPr>
        <p:txBody>
          <a:bodyPr vert="horz" wrap="square" lIns="0" tIns="104139" rIns="0" bIns="0" rtlCol="0">
            <a:spAutoFit/>
          </a:bodyPr>
          <a:lstStyle/>
          <a:p>
            <a:pPr marL="12700">
              <a:lnSpc>
                <a:spcPct val="100000"/>
              </a:lnSpc>
              <a:spcBef>
                <a:spcPts val="819"/>
              </a:spcBef>
            </a:pPr>
            <a:r>
              <a:rPr lang="vi-VN" b="0" dirty="0">
                <a:latin typeface="Calibri" panose="020F0502020204030204" pitchFamily="34" charset="0"/>
                <a:cs typeface="Calibri" panose="020F0502020204030204" pitchFamily="34" charset="0"/>
              </a:rPr>
              <a:t>Giải cứu cho việc</a:t>
            </a:r>
          </a:p>
          <a:p>
            <a:pPr marL="12700">
              <a:lnSpc>
                <a:spcPct val="100000"/>
              </a:lnSpc>
              <a:spcBef>
                <a:spcPts val="819"/>
              </a:spcBef>
            </a:pPr>
            <a:endParaRPr dirty="0">
              <a:latin typeface="Calibri" panose="020F0502020204030204" pitchFamily="34" charset="0"/>
              <a:cs typeface="Calibri" panose="020F0502020204030204" pitchFamily="34" charset="0"/>
            </a:endParaRPr>
          </a:p>
        </p:txBody>
      </p:sp>
      <p:sp>
        <p:nvSpPr>
          <p:cNvPr id="21" name="object 3">
            <a:extLst>
              <a:ext uri="{FF2B5EF4-FFF2-40B4-BE49-F238E27FC236}">
                <a16:creationId xmlns:a16="http://schemas.microsoft.com/office/drawing/2014/main" id="{C668E776-08FE-134E-B609-256E4D7D9704}"/>
              </a:ext>
            </a:extLst>
          </p:cNvPr>
          <p:cNvSpPr txBox="1"/>
          <p:nvPr/>
        </p:nvSpPr>
        <p:spPr>
          <a:xfrm>
            <a:off x="6781800" y="2450940"/>
            <a:ext cx="1656652" cy="536043"/>
          </a:xfrm>
          <a:prstGeom prst="rect">
            <a:avLst/>
          </a:prstGeom>
          <a:solidFill>
            <a:srgbClr val="F6F4F5"/>
          </a:solidFill>
        </p:spPr>
        <p:txBody>
          <a:bodyPr vert="horz" wrap="square" lIns="0" tIns="104139" rIns="0" bIns="0" rtlCol="0">
            <a:spAutoFit/>
          </a:bodyPr>
          <a:lstStyle/>
          <a:p>
            <a:pPr marL="12700" algn="ctr">
              <a:lnSpc>
                <a:spcPct val="100000"/>
              </a:lnSpc>
              <a:spcBef>
                <a:spcPts val="819"/>
              </a:spcBef>
            </a:pPr>
            <a:r>
              <a:rPr lang="vi-VN" sz="2800" b="0" dirty="0">
                <a:latin typeface="Calibri" panose="020F0502020204030204" pitchFamily="34" charset="0"/>
                <a:cs typeface="Calibri" panose="020F0502020204030204" pitchFamily="34" charset="0"/>
              </a:rPr>
              <a:t>AC CARE</a:t>
            </a:r>
            <a:endParaRPr lang="vi-VN" sz="2800" b="0" dirty="0">
              <a:solidFill>
                <a:srgbClr val="FF0000"/>
              </a:solidFill>
              <a:latin typeface="Calibri" panose="020F0502020204030204" pitchFamily="34" charset="0"/>
              <a:cs typeface="Calibri" panose="020F0502020204030204" pitchFamily="34" charset="0"/>
            </a:endParaRPr>
          </a:p>
        </p:txBody>
      </p:sp>
      <p:sp>
        <p:nvSpPr>
          <p:cNvPr id="22" name="object 3">
            <a:extLst>
              <a:ext uri="{FF2B5EF4-FFF2-40B4-BE49-F238E27FC236}">
                <a16:creationId xmlns:a16="http://schemas.microsoft.com/office/drawing/2014/main" id="{516DC87C-55A6-6042-B6FE-D1E63CFEF94B}"/>
              </a:ext>
            </a:extLst>
          </p:cNvPr>
          <p:cNvSpPr txBox="1"/>
          <p:nvPr/>
        </p:nvSpPr>
        <p:spPr>
          <a:xfrm>
            <a:off x="8881558" y="3657600"/>
            <a:ext cx="948242" cy="184666"/>
          </a:xfrm>
          <a:prstGeom prst="rect">
            <a:avLst/>
          </a:prstGeom>
          <a:solidFill>
            <a:schemeClr val="bg1"/>
          </a:solidFill>
        </p:spPr>
        <p:txBody>
          <a:bodyPr vert="horz" wrap="square" lIns="0" tIns="0" rIns="0" bIns="0" rtlCol="0" anchor="t">
            <a:spAutoFit/>
          </a:bodyPr>
          <a:lstStyle/>
          <a:p>
            <a:pPr marL="12700">
              <a:lnSpc>
                <a:spcPct val="100000"/>
              </a:lnSpc>
              <a:spcBef>
                <a:spcPts val="819"/>
              </a:spcBef>
            </a:pPr>
            <a:r>
              <a:rPr lang="ja-JP" altLang="en-US" sz="1200">
                <a:solidFill>
                  <a:srgbClr val="DF2FD7"/>
                </a:solidFill>
                <a:latin typeface="Calibri" panose="020F0502020204030204" pitchFamily="34" charset="0"/>
                <a:cs typeface="Calibri" panose="020F0502020204030204" pitchFamily="34" charset="0"/>
              </a:rPr>
              <a:t>axit hyaluronic</a:t>
            </a:r>
            <a:endParaRPr lang="vi-VN" sz="1200" b="0" dirty="0">
              <a:solidFill>
                <a:srgbClr val="DF2FD7"/>
              </a:solidFill>
              <a:latin typeface="Calibri" panose="020F0502020204030204" pitchFamily="34" charset="0"/>
              <a:cs typeface="Calibri" panose="020F0502020204030204" pitchFamily="34" charset="0"/>
            </a:endParaRPr>
          </a:p>
        </p:txBody>
      </p:sp>
      <p:sp>
        <p:nvSpPr>
          <p:cNvPr id="24" name="テキスト ボックス 23">
            <a:extLst>
              <a:ext uri="{FF2B5EF4-FFF2-40B4-BE49-F238E27FC236}">
                <a16:creationId xmlns:a16="http://schemas.microsoft.com/office/drawing/2014/main" id="{0022CAF1-1E1D-8345-922A-AFF959ADEA7B}"/>
              </a:ext>
            </a:extLst>
          </p:cNvPr>
          <p:cNvSpPr txBox="1"/>
          <p:nvPr/>
        </p:nvSpPr>
        <p:spPr>
          <a:xfrm>
            <a:off x="10420032" y="3449930"/>
            <a:ext cx="1142142" cy="738664"/>
          </a:xfrm>
          <a:prstGeom prst="rect">
            <a:avLst/>
          </a:prstGeom>
          <a:solidFill>
            <a:schemeClr val="bg1"/>
          </a:solidFill>
        </p:spPr>
        <p:txBody>
          <a:bodyPr vert="horz" wrap="square" lIns="0" tIns="0" rIns="0" bIns="0" rtlCol="0" anchor="t">
            <a:spAutoFit/>
          </a:bodyPr>
          <a:lstStyle>
            <a:defPPr>
              <a:defRPr lang="ja-JP"/>
            </a:defPPr>
            <a:lvl1pPr marL="12700">
              <a:lnSpc>
                <a:spcPct val="100000"/>
              </a:lnSpc>
              <a:spcBef>
                <a:spcPts val="819"/>
              </a:spcBef>
              <a:defRPr sz="1200">
                <a:solidFill>
                  <a:srgbClr val="DF2FD7"/>
                </a:solidFill>
                <a:latin typeface="Calibri" panose="020F0502020204030204" pitchFamily="34" charset="0"/>
                <a:cs typeface="Calibri" panose="020F0502020204030204" pitchFamily="34" charset="0"/>
              </a:defRPr>
            </a:lvl1pPr>
          </a:lstStyle>
          <a:p>
            <a:r>
              <a:rPr lang="vi-VN" altLang="ja-JP" dirty="0"/>
              <a:t>Các thành phần niacinamide oligopeptide-76, natri hydroxit</a:t>
            </a:r>
            <a:endParaRPr lang="ja-JP" altLang="en-US"/>
          </a:p>
        </p:txBody>
      </p:sp>
      <p:sp>
        <p:nvSpPr>
          <p:cNvPr id="25" name="テキスト ボックス 24">
            <a:extLst>
              <a:ext uri="{FF2B5EF4-FFF2-40B4-BE49-F238E27FC236}">
                <a16:creationId xmlns:a16="http://schemas.microsoft.com/office/drawing/2014/main" id="{C07FA38B-67B1-E842-BE02-0C143E96588F}"/>
              </a:ext>
            </a:extLst>
          </p:cNvPr>
          <p:cNvSpPr txBox="1"/>
          <p:nvPr/>
        </p:nvSpPr>
        <p:spPr>
          <a:xfrm>
            <a:off x="9650856" y="4984876"/>
            <a:ext cx="1073767" cy="184666"/>
          </a:xfrm>
          <a:prstGeom prst="rect">
            <a:avLst/>
          </a:prstGeom>
          <a:solidFill>
            <a:schemeClr val="bg1"/>
          </a:solidFill>
        </p:spPr>
        <p:txBody>
          <a:bodyPr vert="horz" wrap="square" lIns="0" tIns="0" rIns="0" bIns="0" rtlCol="0" anchor="t">
            <a:spAutoFit/>
          </a:bodyPr>
          <a:lstStyle>
            <a:defPPr>
              <a:defRPr lang="ja-JP"/>
            </a:defPPr>
            <a:lvl1pPr marL="12700">
              <a:lnSpc>
                <a:spcPct val="100000"/>
              </a:lnSpc>
              <a:spcBef>
                <a:spcPts val="819"/>
              </a:spcBef>
              <a:defRPr sz="1200">
                <a:solidFill>
                  <a:srgbClr val="DF2FD7"/>
                </a:solidFill>
                <a:latin typeface="Calibri" panose="020F0502020204030204" pitchFamily="34" charset="0"/>
                <a:cs typeface="Calibri" panose="020F0502020204030204" pitchFamily="34" charset="0"/>
              </a:defRPr>
            </a:lvl1pPr>
          </a:lstStyle>
          <a:p>
            <a:pPr algn="ctr"/>
            <a:r>
              <a:rPr lang="vi-VN" altLang="ja-JP" dirty="0"/>
              <a:t>Kim siêu vi</a:t>
            </a:r>
            <a:endParaRPr lang="ja-JP" altLang="en-US"/>
          </a:p>
        </p:txBody>
      </p:sp>
      <p:sp>
        <p:nvSpPr>
          <p:cNvPr id="26" name="object 3">
            <a:extLst>
              <a:ext uri="{FF2B5EF4-FFF2-40B4-BE49-F238E27FC236}">
                <a16:creationId xmlns:a16="http://schemas.microsoft.com/office/drawing/2014/main" id="{34784549-945C-4D41-BFFF-D714BD450CAC}"/>
              </a:ext>
            </a:extLst>
          </p:cNvPr>
          <p:cNvSpPr txBox="1"/>
          <p:nvPr/>
        </p:nvSpPr>
        <p:spPr>
          <a:xfrm>
            <a:off x="254888" y="1273272"/>
            <a:ext cx="6014848" cy="931023"/>
          </a:xfrm>
          <a:prstGeom prst="rect">
            <a:avLst/>
          </a:prstGeom>
        </p:spPr>
        <p:txBody>
          <a:bodyPr vert="horz" wrap="square" lIns="0" tIns="104139" rIns="0" bIns="0" rtlCol="0">
            <a:spAutoFit/>
          </a:bodyPr>
          <a:lstStyle/>
          <a:p>
            <a:pPr marL="12700">
              <a:lnSpc>
                <a:spcPct val="100000"/>
              </a:lnSpc>
              <a:spcBef>
                <a:spcPts val="819"/>
              </a:spcBef>
            </a:pPr>
            <a:r>
              <a:rPr lang="vi-VN" sz="1400" b="0" dirty="0">
                <a:solidFill>
                  <a:srgbClr val="FF0000"/>
                </a:solidFill>
                <a:latin typeface="Calibri" panose="020F0502020204030204" pitchFamily="34" charset="0"/>
                <a:cs typeface="Calibri" panose="020F0502020204030204" pitchFamily="34" charset="0"/>
              </a:rPr>
              <a:t>Mỹ phẩm làm đẹp dự phòng giúp bảo vệ sức trẻ của làn da</a:t>
            </a:r>
            <a:endParaRPr sz="1400" dirty="0">
              <a:latin typeface="Calibri" panose="020F0502020204030204" pitchFamily="34" charset="0"/>
              <a:cs typeface="Calibri" panose="020F0502020204030204" pitchFamily="34" charset="0"/>
            </a:endParaRPr>
          </a:p>
          <a:p>
            <a:pPr marL="12700">
              <a:lnSpc>
                <a:spcPct val="100000"/>
              </a:lnSpc>
              <a:spcBef>
                <a:spcPts val="725"/>
              </a:spcBef>
            </a:pPr>
            <a:r>
              <a:rPr sz="1400" spc="535" dirty="0">
                <a:latin typeface="Calibri" panose="020F0502020204030204" pitchFamily="34" charset="0"/>
                <a:cs typeface="Calibri" panose="020F0502020204030204" pitchFamily="34" charset="0"/>
              </a:rPr>
              <a:t>✔</a:t>
            </a:r>
            <a:r>
              <a:rPr lang="vi-VN" sz="1400" dirty="0">
                <a:latin typeface="Calibri" panose="020F0502020204030204" pitchFamily="34" charset="0"/>
                <a:cs typeface="Calibri" panose="020F0502020204030204" pitchFamily="34" charset="0"/>
              </a:rPr>
              <a:t>Khi da bắt đầu tăng tốc độ lão hoá mới chăm sóc chống lão hoá là quá muộn</a:t>
            </a:r>
            <a:endParaRPr sz="1400" dirty="0">
              <a:latin typeface="Calibri" panose="020F0502020204030204" pitchFamily="34" charset="0"/>
              <a:cs typeface="Calibri" panose="020F0502020204030204" pitchFamily="34" charset="0"/>
            </a:endParaRPr>
          </a:p>
          <a:p>
            <a:pPr marL="12700">
              <a:lnSpc>
                <a:spcPct val="100000"/>
              </a:lnSpc>
              <a:spcBef>
                <a:spcPts val="720"/>
              </a:spcBef>
            </a:pPr>
            <a:r>
              <a:rPr sz="1400" dirty="0">
                <a:latin typeface="Calibri" panose="020F0502020204030204" pitchFamily="34" charset="0"/>
                <a:cs typeface="Calibri" panose="020F0502020204030204" pitchFamily="34" charset="0"/>
              </a:rPr>
              <a:t>✔</a:t>
            </a:r>
            <a:r>
              <a:rPr lang="vi-VN" sz="1400" dirty="0">
                <a:latin typeface="Calibri" panose="020F0502020204030204" pitchFamily="34" charset="0"/>
                <a:cs typeface="Calibri" panose="020F0502020204030204" pitchFamily="34" charset="0"/>
              </a:rPr>
              <a:t>Hãy chuẩn bị để toả sáng khi tháo khẩu trang</a:t>
            </a:r>
            <a:r>
              <a:rPr sz="1400" dirty="0">
                <a:solidFill>
                  <a:srgbClr val="07121F"/>
                </a:solidFill>
                <a:latin typeface="Calibri" panose="020F0502020204030204" pitchFamily="34" charset="0"/>
                <a:cs typeface="Calibri" panose="020F0502020204030204" pitchFamily="34" charset="0"/>
              </a:rPr>
              <a:t>！</a:t>
            </a:r>
            <a:endParaRPr sz="1400" dirty="0">
              <a:latin typeface="Calibri" panose="020F0502020204030204" pitchFamily="34" charset="0"/>
              <a:cs typeface="Calibri" panose="020F0502020204030204" pitchFamily="34" charset="0"/>
            </a:endParaRPr>
          </a:p>
        </p:txBody>
      </p:sp>
      <p:sp>
        <p:nvSpPr>
          <p:cNvPr id="27" name="object 4">
            <a:extLst>
              <a:ext uri="{FF2B5EF4-FFF2-40B4-BE49-F238E27FC236}">
                <a16:creationId xmlns:a16="http://schemas.microsoft.com/office/drawing/2014/main" id="{8F3294FD-83EF-6842-A840-B05FAC4AA9B3}"/>
              </a:ext>
            </a:extLst>
          </p:cNvPr>
          <p:cNvSpPr txBox="1"/>
          <p:nvPr/>
        </p:nvSpPr>
        <p:spPr>
          <a:xfrm>
            <a:off x="290437" y="2428318"/>
            <a:ext cx="5548630" cy="1274707"/>
          </a:xfrm>
          <a:prstGeom prst="rect">
            <a:avLst/>
          </a:prstGeom>
        </p:spPr>
        <p:txBody>
          <a:bodyPr vert="horz" wrap="square" lIns="0" tIns="104139" rIns="0" bIns="0" rtlCol="0">
            <a:spAutoFit/>
          </a:bodyPr>
          <a:lstStyle/>
          <a:p>
            <a:pPr marL="12700">
              <a:lnSpc>
                <a:spcPct val="100000"/>
              </a:lnSpc>
              <a:spcBef>
                <a:spcPts val="819"/>
              </a:spcBef>
            </a:pPr>
            <a:r>
              <a:rPr lang="vi-VN" sz="1400" b="0" spc="10" dirty="0">
                <a:solidFill>
                  <a:srgbClr val="6F2F9F"/>
                </a:solidFill>
                <a:latin typeface="Noto Sans CJK JP Medium"/>
                <a:cs typeface="Noto Sans CJK JP Medium"/>
              </a:rPr>
              <a:t>Thời đại</a:t>
            </a:r>
            <a:r>
              <a:rPr sz="1400" b="0" spc="10" dirty="0">
                <a:solidFill>
                  <a:srgbClr val="6F2F9F"/>
                </a:solidFill>
                <a:latin typeface="Noto Sans CJK JP Medium"/>
                <a:cs typeface="Noto Sans CJK JP Medium"/>
              </a:rPr>
              <a:t>「</a:t>
            </a:r>
            <a:r>
              <a:rPr sz="1400" b="1" spc="-5" dirty="0">
                <a:solidFill>
                  <a:srgbClr val="6F2F9F"/>
                </a:solidFill>
                <a:latin typeface="Arial"/>
                <a:cs typeface="Arial"/>
              </a:rPr>
              <a:t>NO</a:t>
            </a:r>
            <a:r>
              <a:rPr lang="vi-VN" sz="1400" b="0" spc="10" dirty="0">
                <a:solidFill>
                  <a:srgbClr val="6F2F9F"/>
                </a:solidFill>
                <a:latin typeface="Noto Sans CJK JP Medium"/>
                <a:cs typeface="Noto Sans CJK JP Medium"/>
              </a:rPr>
              <a:t> make</a:t>
            </a:r>
            <a:r>
              <a:rPr sz="1400" b="0" dirty="0">
                <a:solidFill>
                  <a:srgbClr val="6F2F9F"/>
                </a:solidFill>
                <a:latin typeface="Noto Sans CJK JP Medium"/>
                <a:cs typeface="Noto Sans CJK JP Medium"/>
              </a:rPr>
              <a:t>」</a:t>
            </a:r>
            <a:r>
              <a:rPr lang="vi-VN" sz="1400" b="0" dirty="0">
                <a:solidFill>
                  <a:srgbClr val="6F2F9F"/>
                </a:solidFill>
                <a:latin typeface="Noto Sans CJK JP Medium"/>
                <a:cs typeface="Noto Sans CJK JP Medium"/>
              </a:rPr>
              <a:t>- mỹ phẩm chăm sóc làn da trần</a:t>
            </a:r>
          </a:p>
          <a:p>
            <a:pPr marL="12700">
              <a:lnSpc>
                <a:spcPct val="100000"/>
              </a:lnSpc>
              <a:spcBef>
                <a:spcPts val="819"/>
              </a:spcBef>
            </a:pPr>
            <a:r>
              <a:rPr sz="1400" spc="535" dirty="0">
                <a:latin typeface="Noto Sans Symbols"/>
                <a:cs typeface="Noto Sans Symbols"/>
              </a:rPr>
              <a:t>✔</a:t>
            </a:r>
            <a:r>
              <a:rPr lang="vi-VN" sz="1400" dirty="0">
                <a:solidFill>
                  <a:srgbClr val="07121F"/>
                </a:solidFill>
                <a:latin typeface="kiloji"/>
                <a:cs typeface="kiloji"/>
              </a:rPr>
              <a:t> Chăm sóc kịp thời các vấn đề về da do đeo khẩu trang lâu ngày</a:t>
            </a:r>
          </a:p>
          <a:p>
            <a:pPr marL="12700">
              <a:lnSpc>
                <a:spcPct val="100000"/>
              </a:lnSpc>
              <a:spcBef>
                <a:spcPts val="819"/>
              </a:spcBef>
            </a:pPr>
            <a:r>
              <a:rPr sz="1400" spc="535" dirty="0">
                <a:latin typeface="Noto Sans Symbols"/>
                <a:cs typeface="Noto Sans Symbols"/>
              </a:rPr>
              <a:t>✔</a:t>
            </a:r>
            <a:r>
              <a:rPr lang="vi-VN" sz="1400" dirty="0">
                <a:solidFill>
                  <a:srgbClr val="07121F"/>
                </a:solidFill>
                <a:latin typeface="kiloji"/>
                <a:cs typeface="kiloji"/>
              </a:rPr>
              <a:t>Để có làn da trong suốt, hãy bắt đầu với việc chăm sóc da khỏe mạnh ~</a:t>
            </a:r>
          </a:p>
          <a:p>
            <a:pPr marL="12700">
              <a:lnSpc>
                <a:spcPct val="100000"/>
              </a:lnSpc>
              <a:spcBef>
                <a:spcPts val="819"/>
              </a:spcBef>
            </a:pPr>
            <a:r>
              <a:rPr sz="1400" spc="535" dirty="0">
                <a:latin typeface="Noto Sans Symbols"/>
                <a:cs typeface="Noto Sans Symbols"/>
              </a:rPr>
              <a:t>✔</a:t>
            </a:r>
            <a:r>
              <a:rPr lang="vi-VN" sz="1400" dirty="0">
                <a:solidFill>
                  <a:srgbClr val="07121F"/>
                </a:solidFill>
                <a:latin typeface="kiloji"/>
                <a:cs typeface="kiloji"/>
              </a:rPr>
              <a:t> Chăm sóc phục hồi vẻ đẹp vốn có của làn da</a:t>
            </a:r>
            <a:endParaRPr sz="1400" dirty="0">
              <a:latin typeface="kiloji"/>
              <a:cs typeface="kiloji"/>
            </a:endParaRPr>
          </a:p>
        </p:txBody>
      </p:sp>
      <p:sp>
        <p:nvSpPr>
          <p:cNvPr id="28" name="object 18">
            <a:extLst>
              <a:ext uri="{FF2B5EF4-FFF2-40B4-BE49-F238E27FC236}">
                <a16:creationId xmlns:a16="http://schemas.microsoft.com/office/drawing/2014/main" id="{B75F0406-5513-2147-89EB-B26D0BBCE824}"/>
              </a:ext>
            </a:extLst>
          </p:cNvPr>
          <p:cNvSpPr txBox="1"/>
          <p:nvPr/>
        </p:nvSpPr>
        <p:spPr>
          <a:xfrm>
            <a:off x="312922" y="3889364"/>
            <a:ext cx="5548630" cy="1705594"/>
          </a:xfrm>
          <a:prstGeom prst="rect">
            <a:avLst/>
          </a:prstGeom>
        </p:spPr>
        <p:txBody>
          <a:bodyPr vert="horz" wrap="square" lIns="0" tIns="104139" rIns="0" bIns="0" rtlCol="0">
            <a:spAutoFit/>
          </a:bodyPr>
          <a:lstStyle/>
          <a:p>
            <a:pPr marL="12700">
              <a:lnSpc>
                <a:spcPct val="100000"/>
              </a:lnSpc>
              <a:spcBef>
                <a:spcPts val="819"/>
              </a:spcBef>
            </a:pPr>
            <a:r>
              <a:rPr lang="vi-VN" sz="1400" b="0" dirty="0">
                <a:solidFill>
                  <a:srgbClr val="008D43"/>
                </a:solidFill>
                <a:latin typeface="Noto Sans CJK JP Medium"/>
                <a:cs typeface="Noto Sans CJK JP Medium"/>
              </a:rPr>
              <a:t>Mỹ phẩm nâng cao</a:t>
            </a:r>
            <a:r>
              <a:rPr sz="1400" b="0" dirty="0">
                <a:solidFill>
                  <a:srgbClr val="008D43"/>
                </a:solidFill>
                <a:latin typeface="Noto Sans CJK JP Medium"/>
                <a:cs typeface="Noto Sans CJK JP Medium"/>
              </a:rPr>
              <a:t>「</a:t>
            </a:r>
            <a:r>
              <a:rPr lang="vi-VN" sz="1400" b="0" dirty="0">
                <a:solidFill>
                  <a:srgbClr val="008D43"/>
                </a:solidFill>
                <a:latin typeface="Noto Sans CJK JP Medium"/>
                <a:cs typeface="Noto Sans CJK JP Medium"/>
              </a:rPr>
              <a:t>miễn dịch da</a:t>
            </a:r>
            <a:r>
              <a:rPr sz="1400" b="0" dirty="0">
                <a:solidFill>
                  <a:srgbClr val="008D43"/>
                </a:solidFill>
                <a:latin typeface="Noto Sans CJK JP Medium"/>
                <a:cs typeface="Noto Sans CJK JP Medium"/>
              </a:rPr>
              <a:t>」</a:t>
            </a:r>
            <a:endParaRPr lang="vi-VN" sz="1400" b="0" dirty="0">
              <a:solidFill>
                <a:srgbClr val="008D43"/>
              </a:solidFill>
              <a:latin typeface="Noto Sans CJK JP Medium"/>
              <a:cs typeface="Noto Sans CJK JP Medium"/>
            </a:endParaRPr>
          </a:p>
          <a:p>
            <a:pPr marL="12700">
              <a:lnSpc>
                <a:spcPct val="100000"/>
              </a:lnSpc>
              <a:spcBef>
                <a:spcPts val="819"/>
              </a:spcBef>
            </a:pPr>
            <a:r>
              <a:rPr sz="1400" spc="535" dirty="0">
                <a:latin typeface="Noto Sans Symbols"/>
                <a:cs typeface="Noto Sans Symbols"/>
              </a:rPr>
              <a:t>✔</a:t>
            </a:r>
            <a:r>
              <a:rPr lang="vi-VN" sz="1400" dirty="0">
                <a:solidFill>
                  <a:srgbClr val="3D3939"/>
                </a:solidFill>
                <a:latin typeface="kiloji"/>
                <a:cs typeface="kiloji"/>
              </a:rPr>
              <a:t>Cung cấp các thành phần dinh dưỡng giúp tăng cường miễn dịch cho da trực tiếp vào da</a:t>
            </a:r>
          </a:p>
          <a:p>
            <a:pPr marL="12700">
              <a:lnSpc>
                <a:spcPct val="100000"/>
              </a:lnSpc>
              <a:spcBef>
                <a:spcPts val="819"/>
              </a:spcBef>
            </a:pPr>
            <a:r>
              <a:rPr lang="vi-VN" sz="1400" dirty="0">
                <a:solidFill>
                  <a:srgbClr val="3D3939"/>
                </a:solidFill>
                <a:latin typeface="kiloji"/>
                <a:cs typeface="kiloji"/>
              </a:rPr>
              <a:t>✔ Không có thành phần gây hại cho da!</a:t>
            </a:r>
          </a:p>
          <a:p>
            <a:pPr marL="12700">
              <a:lnSpc>
                <a:spcPct val="100000"/>
              </a:lnSpc>
              <a:spcBef>
                <a:spcPts val="819"/>
              </a:spcBef>
            </a:pPr>
            <a:r>
              <a:rPr lang="vi-VN" sz="1400" dirty="0">
                <a:solidFill>
                  <a:srgbClr val="3D3939"/>
                </a:solidFill>
                <a:latin typeface="kiloji"/>
                <a:cs typeface="kiloji"/>
              </a:rPr>
              <a:t>✔ Mỹ phẩm không sử dụng chất bảo quản, paraben, hương thơm nhân tạo, chất màu thành phần động vật</a:t>
            </a:r>
            <a:endParaRPr sz="1400" dirty="0">
              <a:latin typeface="kiloji"/>
              <a:cs typeface="kiloji"/>
            </a:endParaRPr>
          </a:p>
        </p:txBody>
      </p:sp>
      <p:sp>
        <p:nvSpPr>
          <p:cNvPr id="8" name="object 3">
            <a:extLst>
              <a:ext uri="{FF2B5EF4-FFF2-40B4-BE49-F238E27FC236}">
                <a16:creationId xmlns:a16="http://schemas.microsoft.com/office/drawing/2014/main" id="{BCD14DA7-4FAC-84A6-5B8B-E50617F709CD}"/>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10" name="Picture 5" descr="http://csc-vietnam.vn/images/logos/1/unnamed.png">
            <a:extLst>
              <a:ext uri="{FF2B5EF4-FFF2-40B4-BE49-F238E27FC236}">
                <a16:creationId xmlns:a16="http://schemas.microsoft.com/office/drawing/2014/main" id="{BE9FBB16-E7DE-08B0-5D85-7B11B30408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19" y="6260212"/>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755135" y="1549908"/>
            <a:ext cx="8430895" cy="5308600"/>
            <a:chOff x="3755135" y="1549908"/>
            <a:chExt cx="8430895" cy="5308600"/>
          </a:xfrm>
        </p:grpSpPr>
        <p:sp>
          <p:nvSpPr>
            <p:cNvPr id="3" name="object 3"/>
            <p:cNvSpPr/>
            <p:nvPr/>
          </p:nvSpPr>
          <p:spPr>
            <a:xfrm>
              <a:off x="7847076" y="3403091"/>
              <a:ext cx="4338828" cy="345490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755135" y="1549908"/>
              <a:ext cx="4279392" cy="4314444"/>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491490" y="3429761"/>
            <a:ext cx="3078480" cy="1524000"/>
          </a:xfrm>
          <a:custGeom>
            <a:avLst/>
            <a:gdLst/>
            <a:ahLst/>
            <a:cxnLst/>
            <a:rect l="l" t="t" r="r" b="b"/>
            <a:pathLst>
              <a:path w="3078479" h="1524000">
                <a:moveTo>
                  <a:pt x="0" y="0"/>
                </a:moveTo>
                <a:lnTo>
                  <a:pt x="1795779" y="0"/>
                </a:lnTo>
                <a:lnTo>
                  <a:pt x="2565400" y="0"/>
                </a:lnTo>
                <a:lnTo>
                  <a:pt x="3078480" y="0"/>
                </a:lnTo>
                <a:lnTo>
                  <a:pt x="3078480" y="889000"/>
                </a:lnTo>
                <a:lnTo>
                  <a:pt x="3078480" y="1037589"/>
                </a:lnTo>
                <a:lnTo>
                  <a:pt x="3078480" y="1270000"/>
                </a:lnTo>
                <a:lnTo>
                  <a:pt x="3078480" y="1524000"/>
                </a:lnTo>
                <a:lnTo>
                  <a:pt x="2565400" y="1524000"/>
                </a:lnTo>
                <a:lnTo>
                  <a:pt x="1795779" y="1524000"/>
                </a:lnTo>
                <a:lnTo>
                  <a:pt x="0" y="1524000"/>
                </a:lnTo>
                <a:lnTo>
                  <a:pt x="0" y="1270000"/>
                </a:lnTo>
                <a:lnTo>
                  <a:pt x="0" y="889000"/>
                </a:lnTo>
                <a:lnTo>
                  <a:pt x="0" y="0"/>
                </a:lnTo>
                <a:close/>
              </a:path>
            </a:pathLst>
          </a:custGeom>
          <a:ln w="25400">
            <a:solidFill>
              <a:srgbClr val="4AACC5"/>
            </a:solidFill>
          </a:ln>
        </p:spPr>
        <p:txBody>
          <a:bodyPr wrap="square" lIns="0" tIns="0" rIns="0" bIns="0" rtlCol="0"/>
          <a:lstStyle/>
          <a:p>
            <a:endParaRPr/>
          </a:p>
        </p:txBody>
      </p:sp>
      <p:sp>
        <p:nvSpPr>
          <p:cNvPr id="6" name="object 6"/>
          <p:cNvSpPr txBox="1"/>
          <p:nvPr/>
        </p:nvSpPr>
        <p:spPr>
          <a:xfrm>
            <a:off x="569163" y="3495522"/>
            <a:ext cx="2874645" cy="1306195"/>
          </a:xfrm>
          <a:prstGeom prst="rect">
            <a:avLst/>
          </a:prstGeom>
        </p:spPr>
        <p:txBody>
          <a:bodyPr vert="horz" wrap="square" lIns="0" tIns="119380" rIns="0" bIns="0" rtlCol="0">
            <a:spAutoFit/>
          </a:bodyPr>
          <a:lstStyle/>
          <a:p>
            <a:pPr marL="12700">
              <a:lnSpc>
                <a:spcPct val="100000"/>
              </a:lnSpc>
              <a:spcBef>
                <a:spcPts val="940"/>
              </a:spcBef>
              <a:tabLst>
                <a:tab pos="190500" algn="l"/>
              </a:tabLst>
            </a:pPr>
            <a:r>
              <a:rPr sz="1400" b="0" u="heavy" spc="-1405" dirty="0" err="1">
                <a:uFill>
                  <a:solidFill>
                    <a:srgbClr val="000000"/>
                  </a:solidFill>
                </a:uFill>
                <a:latin typeface="Noto Sans CJK JP Medium"/>
                <a:cs typeface="Noto Sans CJK JP Medium"/>
              </a:rPr>
              <a:t>肌</a:t>
            </a:r>
            <a:r>
              <a:rPr lang="vi-VN" sz="1400" b="0" spc="-1405" dirty="0">
                <a:latin typeface="Noto Sans CJK JP Medium"/>
                <a:cs typeface="Noto Sans CJK JP Medium"/>
              </a:rPr>
              <a:t>Lau</a:t>
            </a:r>
            <a:endParaRPr sz="1400" dirty="0">
              <a:latin typeface="Noto Sans CJK JP Medium"/>
              <a:cs typeface="Noto Sans CJK JP Medium"/>
            </a:endParaRPr>
          </a:p>
          <a:p>
            <a:pPr marL="12700" marR="5080">
              <a:lnSpc>
                <a:spcPct val="150000"/>
              </a:lnSpc>
            </a:pPr>
            <a:r>
              <a:rPr sz="1400" dirty="0">
                <a:latin typeface="kiloji"/>
                <a:cs typeface="kiloji"/>
              </a:rPr>
              <a:t>鎮静作</a:t>
            </a:r>
            <a:r>
              <a:rPr sz="1400" spc="-10" dirty="0">
                <a:latin typeface="kiloji"/>
                <a:cs typeface="kiloji"/>
              </a:rPr>
              <a:t>用</a:t>
            </a:r>
            <a:r>
              <a:rPr sz="1400" dirty="0">
                <a:latin typeface="kiloji"/>
                <a:cs typeface="kiloji"/>
              </a:rPr>
              <a:t>の高</a:t>
            </a:r>
            <a:r>
              <a:rPr sz="1400" spc="-10" dirty="0">
                <a:latin typeface="kiloji"/>
                <a:cs typeface="kiloji"/>
              </a:rPr>
              <a:t>いテ</a:t>
            </a:r>
            <a:r>
              <a:rPr sz="1400" dirty="0">
                <a:latin typeface="kiloji"/>
                <a:cs typeface="kiloji"/>
              </a:rPr>
              <a:t>ィーツ</a:t>
            </a:r>
            <a:r>
              <a:rPr sz="1400" spc="-10" dirty="0">
                <a:latin typeface="kiloji"/>
                <a:cs typeface="kiloji"/>
              </a:rPr>
              <a:t>リ</a:t>
            </a:r>
            <a:r>
              <a:rPr sz="1400" dirty="0">
                <a:latin typeface="kiloji"/>
                <a:cs typeface="kiloji"/>
              </a:rPr>
              <a:t>ーオ</a:t>
            </a:r>
            <a:r>
              <a:rPr sz="1400" spc="-10" dirty="0">
                <a:latin typeface="kiloji"/>
                <a:cs typeface="kiloji"/>
              </a:rPr>
              <a:t>イ</a:t>
            </a:r>
            <a:r>
              <a:rPr sz="1400" dirty="0">
                <a:latin typeface="kiloji"/>
                <a:cs typeface="kiloji"/>
              </a:rPr>
              <a:t>ル 成分が</a:t>
            </a:r>
            <a:r>
              <a:rPr sz="1400" spc="-10" dirty="0">
                <a:latin typeface="kiloji"/>
                <a:cs typeface="kiloji"/>
              </a:rPr>
              <a:t>、</a:t>
            </a:r>
            <a:r>
              <a:rPr sz="1400" dirty="0">
                <a:latin typeface="kiloji"/>
                <a:cs typeface="kiloji"/>
              </a:rPr>
              <a:t>肌に</a:t>
            </a:r>
            <a:r>
              <a:rPr sz="1400" spc="-10" dirty="0">
                <a:latin typeface="kiloji"/>
                <a:cs typeface="kiloji"/>
              </a:rPr>
              <a:t>付着</a:t>
            </a:r>
            <a:r>
              <a:rPr sz="1400" dirty="0">
                <a:latin typeface="kiloji"/>
                <a:cs typeface="kiloji"/>
              </a:rPr>
              <a:t>してい</a:t>
            </a:r>
            <a:r>
              <a:rPr sz="1400" spc="-10" dirty="0">
                <a:latin typeface="kiloji"/>
                <a:cs typeface="kiloji"/>
              </a:rPr>
              <a:t>る</a:t>
            </a:r>
            <a:r>
              <a:rPr sz="1400" dirty="0">
                <a:latin typeface="kiloji"/>
                <a:cs typeface="kiloji"/>
              </a:rPr>
              <a:t>汚れを</a:t>
            </a:r>
          </a:p>
          <a:p>
            <a:pPr marL="12700">
              <a:lnSpc>
                <a:spcPct val="100000"/>
              </a:lnSpc>
              <a:spcBef>
                <a:spcPts val="840"/>
              </a:spcBef>
            </a:pPr>
            <a:r>
              <a:rPr sz="1400" dirty="0">
                <a:latin typeface="kiloji"/>
                <a:cs typeface="kiloji"/>
              </a:rPr>
              <a:t>きれい</a:t>
            </a:r>
            <a:r>
              <a:rPr sz="1400" spc="-10" dirty="0">
                <a:latin typeface="kiloji"/>
                <a:cs typeface="kiloji"/>
              </a:rPr>
              <a:t>に</a:t>
            </a:r>
            <a:r>
              <a:rPr sz="1400" dirty="0">
                <a:latin typeface="kiloji"/>
                <a:cs typeface="kiloji"/>
              </a:rPr>
              <a:t>拭き</a:t>
            </a:r>
            <a:r>
              <a:rPr sz="1400" spc="-10" dirty="0">
                <a:latin typeface="kiloji"/>
                <a:cs typeface="kiloji"/>
              </a:rPr>
              <a:t>取り</a:t>
            </a:r>
            <a:r>
              <a:rPr sz="1400" dirty="0">
                <a:latin typeface="kiloji"/>
                <a:cs typeface="kiloji"/>
              </a:rPr>
              <a:t>ま</a:t>
            </a:r>
            <a:r>
              <a:rPr sz="1400" spc="-15" dirty="0">
                <a:latin typeface="kiloji"/>
                <a:cs typeface="kiloji"/>
              </a:rPr>
              <a:t>す</a:t>
            </a:r>
            <a:r>
              <a:rPr sz="1400" dirty="0">
                <a:latin typeface="kiloji"/>
                <a:cs typeface="kiloji"/>
              </a:rPr>
              <a:t>。</a:t>
            </a:r>
          </a:p>
        </p:txBody>
      </p:sp>
      <p:sp>
        <p:nvSpPr>
          <p:cNvPr id="7" name="object 7"/>
          <p:cNvSpPr/>
          <p:nvPr/>
        </p:nvSpPr>
        <p:spPr>
          <a:xfrm>
            <a:off x="491490" y="5122926"/>
            <a:ext cx="3081655" cy="1524000"/>
          </a:xfrm>
          <a:custGeom>
            <a:avLst/>
            <a:gdLst/>
            <a:ahLst/>
            <a:cxnLst/>
            <a:rect l="l" t="t" r="r" b="b"/>
            <a:pathLst>
              <a:path w="3081654" h="1524000">
                <a:moveTo>
                  <a:pt x="0" y="0"/>
                </a:moveTo>
                <a:lnTo>
                  <a:pt x="1797558" y="0"/>
                </a:lnTo>
                <a:lnTo>
                  <a:pt x="2567940" y="0"/>
                </a:lnTo>
                <a:lnTo>
                  <a:pt x="3081528" y="0"/>
                </a:lnTo>
                <a:lnTo>
                  <a:pt x="3081528" y="889000"/>
                </a:lnTo>
                <a:lnTo>
                  <a:pt x="3081528" y="989507"/>
                </a:lnTo>
                <a:lnTo>
                  <a:pt x="3081528" y="1270000"/>
                </a:lnTo>
                <a:lnTo>
                  <a:pt x="3081528" y="1524000"/>
                </a:lnTo>
                <a:lnTo>
                  <a:pt x="2567940" y="1524000"/>
                </a:lnTo>
                <a:lnTo>
                  <a:pt x="1797558" y="1524000"/>
                </a:lnTo>
                <a:lnTo>
                  <a:pt x="0" y="1524000"/>
                </a:lnTo>
                <a:lnTo>
                  <a:pt x="0" y="1270000"/>
                </a:lnTo>
                <a:lnTo>
                  <a:pt x="0" y="889000"/>
                </a:lnTo>
                <a:lnTo>
                  <a:pt x="0" y="0"/>
                </a:lnTo>
                <a:close/>
              </a:path>
            </a:pathLst>
          </a:custGeom>
          <a:ln w="25400">
            <a:solidFill>
              <a:srgbClr val="4AACC5"/>
            </a:solidFill>
          </a:ln>
        </p:spPr>
        <p:txBody>
          <a:bodyPr wrap="square" lIns="0" tIns="0" rIns="0" bIns="0" rtlCol="0"/>
          <a:lstStyle/>
          <a:p>
            <a:endParaRPr/>
          </a:p>
        </p:txBody>
      </p:sp>
      <p:sp>
        <p:nvSpPr>
          <p:cNvPr id="8" name="object 8"/>
          <p:cNvSpPr txBox="1"/>
          <p:nvPr/>
        </p:nvSpPr>
        <p:spPr>
          <a:xfrm>
            <a:off x="569163" y="5189118"/>
            <a:ext cx="2875280" cy="1306195"/>
          </a:xfrm>
          <a:prstGeom prst="rect">
            <a:avLst/>
          </a:prstGeom>
        </p:spPr>
        <p:txBody>
          <a:bodyPr vert="horz" wrap="square" lIns="0" tIns="118745" rIns="0" bIns="0" rtlCol="0">
            <a:spAutoFit/>
          </a:bodyPr>
          <a:lstStyle/>
          <a:p>
            <a:pPr marL="12700">
              <a:lnSpc>
                <a:spcPct val="100000"/>
              </a:lnSpc>
              <a:spcBef>
                <a:spcPts val="935"/>
              </a:spcBef>
              <a:tabLst>
                <a:tab pos="190500" algn="l"/>
              </a:tabLst>
            </a:pPr>
            <a:r>
              <a:rPr sz="1400" b="0" u="heavy" spc="-1405" dirty="0">
                <a:uFill>
                  <a:solidFill>
                    <a:srgbClr val="000000"/>
                  </a:solidFill>
                </a:uFill>
                <a:latin typeface="Noto Sans CJK JP Medium"/>
                <a:cs typeface="Noto Sans CJK JP Medium"/>
              </a:rPr>
              <a:t>ハ</a:t>
            </a:r>
            <a:r>
              <a:rPr sz="1400" b="0" spc="-1405" dirty="0">
                <a:latin typeface="Noto Sans CJK JP Medium"/>
                <a:cs typeface="Noto Sans CJK JP Medium"/>
              </a:rPr>
              <a:t>	</a:t>
            </a:r>
            <a:r>
              <a:rPr sz="1400" b="0" u="heavy" dirty="0">
                <a:uFill>
                  <a:solidFill>
                    <a:srgbClr val="000000"/>
                  </a:solidFill>
                </a:uFill>
                <a:latin typeface="Noto Sans CJK JP Medium"/>
                <a:cs typeface="Noto Sans CJK JP Medium"/>
              </a:rPr>
              <a:t>イド</a:t>
            </a:r>
            <a:r>
              <a:rPr sz="1400" b="0" u="heavy" spc="-10" dirty="0">
                <a:uFill>
                  <a:solidFill>
                    <a:srgbClr val="000000"/>
                  </a:solidFill>
                </a:uFill>
                <a:latin typeface="Noto Sans CJK JP Medium"/>
                <a:cs typeface="Noto Sans CJK JP Medium"/>
              </a:rPr>
              <a:t>ロ</a:t>
            </a:r>
            <a:r>
              <a:rPr sz="1400" b="0" u="heavy" dirty="0">
                <a:uFill>
                  <a:solidFill>
                    <a:srgbClr val="000000"/>
                  </a:solidFill>
                </a:uFill>
                <a:latin typeface="Noto Sans CJK JP Medium"/>
                <a:cs typeface="Noto Sans CJK JP Medium"/>
              </a:rPr>
              <a:t>コロ</a:t>
            </a:r>
            <a:r>
              <a:rPr sz="1400" b="0" u="heavy" spc="-10" dirty="0">
                <a:uFill>
                  <a:solidFill>
                    <a:srgbClr val="000000"/>
                  </a:solidFill>
                </a:uFill>
                <a:latin typeface="Noto Sans CJK JP Medium"/>
                <a:cs typeface="Noto Sans CJK JP Medium"/>
              </a:rPr>
              <a:t>イド</a:t>
            </a:r>
            <a:r>
              <a:rPr sz="1400" b="0" u="heavy" dirty="0">
                <a:uFill>
                  <a:solidFill>
                    <a:srgbClr val="000000"/>
                  </a:solidFill>
                </a:uFill>
                <a:latin typeface="Noto Sans CJK JP Medium"/>
                <a:cs typeface="Noto Sans CJK JP Medium"/>
              </a:rPr>
              <a:t>湿潤バ</a:t>
            </a:r>
            <a:r>
              <a:rPr sz="1400" b="0" u="heavy" spc="-10" dirty="0">
                <a:uFill>
                  <a:solidFill>
                    <a:srgbClr val="000000"/>
                  </a:solidFill>
                </a:uFill>
                <a:latin typeface="Noto Sans CJK JP Medium"/>
                <a:cs typeface="Noto Sans CJK JP Medium"/>
              </a:rPr>
              <a:t>ン</a:t>
            </a:r>
            <a:r>
              <a:rPr sz="1400" b="0" u="heavy" dirty="0">
                <a:uFill>
                  <a:solidFill>
                    <a:srgbClr val="000000"/>
                  </a:solidFill>
                </a:uFill>
                <a:latin typeface="Noto Sans CJK JP Medium"/>
                <a:cs typeface="Noto Sans CJK JP Medium"/>
              </a:rPr>
              <a:t>ド</a:t>
            </a:r>
            <a:endParaRPr sz="1400" dirty="0">
              <a:latin typeface="Noto Sans CJK JP Medium"/>
              <a:cs typeface="Noto Sans CJK JP Medium"/>
            </a:endParaRPr>
          </a:p>
          <a:p>
            <a:pPr marL="12700">
              <a:lnSpc>
                <a:spcPct val="100000"/>
              </a:lnSpc>
              <a:spcBef>
                <a:spcPts val="840"/>
              </a:spcBef>
            </a:pPr>
            <a:r>
              <a:rPr sz="1400" b="0" dirty="0">
                <a:latin typeface="Noto Sans CJK JP Medium"/>
                <a:cs typeface="Noto Sans CJK JP Medium"/>
              </a:rPr>
              <a:t>肌トラ</a:t>
            </a:r>
            <a:r>
              <a:rPr sz="1400" b="0" spc="-10" dirty="0">
                <a:latin typeface="Noto Sans CJK JP Medium"/>
                <a:cs typeface="Noto Sans CJK JP Medium"/>
              </a:rPr>
              <a:t>ブ</a:t>
            </a:r>
            <a:r>
              <a:rPr sz="1400" b="0" dirty="0">
                <a:latin typeface="Noto Sans CJK JP Medium"/>
                <a:cs typeface="Noto Sans CJK JP Medium"/>
              </a:rPr>
              <a:t>ルで</a:t>
            </a:r>
            <a:r>
              <a:rPr sz="1400" b="0" spc="-10" dirty="0">
                <a:latin typeface="Noto Sans CJK JP Medium"/>
                <a:cs typeface="Noto Sans CJK JP Medium"/>
              </a:rPr>
              <a:t>赤く</a:t>
            </a:r>
            <a:r>
              <a:rPr sz="1400" b="0" dirty="0">
                <a:latin typeface="Noto Sans CJK JP Medium"/>
                <a:cs typeface="Noto Sans CJK JP Medium"/>
              </a:rPr>
              <a:t>なった</a:t>
            </a:r>
            <a:r>
              <a:rPr sz="1400" b="0" spc="-10" dirty="0">
                <a:latin typeface="Noto Sans CJK JP Medium"/>
                <a:cs typeface="Noto Sans CJK JP Medium"/>
              </a:rPr>
              <a:t>ニ</a:t>
            </a:r>
            <a:r>
              <a:rPr sz="1400" b="0" dirty="0">
                <a:latin typeface="Noto Sans CJK JP Medium"/>
                <a:cs typeface="Noto Sans CJK JP Medium"/>
              </a:rPr>
              <a:t>キビ</a:t>
            </a:r>
            <a:r>
              <a:rPr sz="1400" b="0" spc="-10" dirty="0">
                <a:latin typeface="Noto Sans CJK JP Medium"/>
                <a:cs typeface="Noto Sans CJK JP Medium"/>
              </a:rPr>
              <a:t>の</a:t>
            </a:r>
            <a:r>
              <a:rPr sz="1400" b="0" dirty="0">
                <a:latin typeface="Noto Sans CJK JP Medium"/>
                <a:cs typeface="Noto Sans CJK JP Medium"/>
              </a:rPr>
              <a:t>上</a:t>
            </a:r>
            <a:endParaRPr sz="1400" dirty="0">
              <a:latin typeface="Noto Sans CJK JP Medium"/>
              <a:cs typeface="Noto Sans CJK JP Medium"/>
            </a:endParaRPr>
          </a:p>
          <a:p>
            <a:pPr marL="12700">
              <a:lnSpc>
                <a:spcPct val="100000"/>
              </a:lnSpc>
              <a:spcBef>
                <a:spcPts val="840"/>
              </a:spcBef>
            </a:pPr>
            <a:r>
              <a:rPr sz="1400" b="0" spc="5" dirty="0">
                <a:latin typeface="Noto Sans CJK JP Medium"/>
                <a:cs typeface="Noto Sans CJK JP Medium"/>
              </a:rPr>
              <a:t>に付着</a:t>
            </a:r>
            <a:r>
              <a:rPr sz="1400" b="0" spc="-10" dirty="0">
                <a:latin typeface="Noto Sans CJK JP Medium"/>
                <a:cs typeface="Noto Sans CJK JP Medium"/>
              </a:rPr>
              <a:t>し</a:t>
            </a:r>
            <a:r>
              <a:rPr sz="1400" b="0" spc="5" dirty="0">
                <a:latin typeface="Noto Sans CJK JP Medium"/>
                <a:cs typeface="Noto Sans CJK JP Medium"/>
              </a:rPr>
              <a:t>、皮</a:t>
            </a:r>
            <a:r>
              <a:rPr sz="1400" b="0" spc="-10" dirty="0">
                <a:latin typeface="Noto Sans CJK JP Medium"/>
                <a:cs typeface="Noto Sans CJK JP Medium"/>
              </a:rPr>
              <a:t>膚を</a:t>
            </a:r>
            <a:r>
              <a:rPr sz="1400" b="0" spc="5" dirty="0">
                <a:latin typeface="Noto Sans CJK JP Medium"/>
                <a:cs typeface="Noto Sans CJK JP Medium"/>
              </a:rPr>
              <a:t>保護・</a:t>
            </a:r>
            <a:r>
              <a:rPr sz="1400" b="0" spc="-10" dirty="0">
                <a:latin typeface="Noto Sans CJK JP Medium"/>
                <a:cs typeface="Noto Sans CJK JP Medium"/>
              </a:rPr>
              <a:t>赤</a:t>
            </a:r>
            <a:r>
              <a:rPr sz="1400" b="0" spc="5" dirty="0">
                <a:latin typeface="Noto Sans CJK JP Medium"/>
                <a:cs typeface="Noto Sans CJK JP Medium"/>
              </a:rPr>
              <a:t>みを</a:t>
            </a:r>
            <a:r>
              <a:rPr sz="1400" b="0" spc="-10" dirty="0">
                <a:latin typeface="Noto Sans CJK JP Medium"/>
                <a:cs typeface="Noto Sans CJK JP Medium"/>
              </a:rPr>
              <a:t>隠</a:t>
            </a:r>
            <a:r>
              <a:rPr sz="1400" b="0" spc="5" dirty="0">
                <a:latin typeface="Noto Sans CJK JP Medium"/>
                <a:cs typeface="Noto Sans CJK JP Medium"/>
              </a:rPr>
              <a:t>す</a:t>
            </a:r>
            <a:endParaRPr sz="1400" dirty="0">
              <a:latin typeface="Noto Sans CJK JP Medium"/>
              <a:cs typeface="Noto Sans CJK JP Medium"/>
            </a:endParaRPr>
          </a:p>
          <a:p>
            <a:pPr marL="12700">
              <a:lnSpc>
                <a:spcPct val="100000"/>
              </a:lnSpc>
              <a:spcBef>
                <a:spcPts val="844"/>
              </a:spcBef>
            </a:pPr>
            <a:r>
              <a:rPr sz="1400" b="0" dirty="0">
                <a:latin typeface="Noto Sans CJK JP Medium"/>
                <a:cs typeface="Noto Sans CJK JP Medium"/>
              </a:rPr>
              <a:t>！その</a:t>
            </a:r>
            <a:r>
              <a:rPr sz="1400" b="0" spc="-10" dirty="0">
                <a:latin typeface="Noto Sans CJK JP Medium"/>
                <a:cs typeface="Noto Sans CJK JP Medium"/>
              </a:rPr>
              <a:t>上</a:t>
            </a:r>
            <a:r>
              <a:rPr sz="1400" b="0" dirty="0">
                <a:latin typeface="Noto Sans CJK JP Medium"/>
                <a:cs typeface="Noto Sans CJK JP Medium"/>
              </a:rPr>
              <a:t>から</a:t>
            </a:r>
            <a:r>
              <a:rPr sz="1400" b="0" spc="-10" dirty="0">
                <a:latin typeface="Noto Sans CJK JP Medium"/>
                <a:cs typeface="Noto Sans CJK JP Medium"/>
              </a:rPr>
              <a:t>メイ</a:t>
            </a:r>
            <a:r>
              <a:rPr sz="1400" b="0" dirty="0">
                <a:latin typeface="Noto Sans CJK JP Medium"/>
                <a:cs typeface="Noto Sans CJK JP Medium"/>
              </a:rPr>
              <a:t>クも可</a:t>
            </a:r>
            <a:r>
              <a:rPr sz="1400" b="0" spc="-10" dirty="0">
                <a:latin typeface="Noto Sans CJK JP Medium"/>
                <a:cs typeface="Noto Sans CJK JP Medium"/>
              </a:rPr>
              <a:t>能</a:t>
            </a:r>
            <a:r>
              <a:rPr sz="1400" b="0" dirty="0">
                <a:latin typeface="Noto Sans CJK JP Medium"/>
                <a:cs typeface="Noto Sans CJK JP Medium"/>
              </a:rPr>
              <a:t>に。</a:t>
            </a:r>
            <a:endParaRPr sz="1400" dirty="0">
              <a:latin typeface="Noto Sans CJK JP Medium"/>
              <a:cs typeface="Noto Sans CJK JP Medium"/>
            </a:endParaRPr>
          </a:p>
        </p:txBody>
      </p:sp>
      <p:sp>
        <p:nvSpPr>
          <p:cNvPr id="9" name="object 9"/>
          <p:cNvSpPr/>
          <p:nvPr/>
        </p:nvSpPr>
        <p:spPr>
          <a:xfrm>
            <a:off x="5111496" y="2193798"/>
            <a:ext cx="0" cy="264160"/>
          </a:xfrm>
          <a:custGeom>
            <a:avLst/>
            <a:gdLst/>
            <a:ahLst/>
            <a:cxnLst/>
            <a:rect l="l" t="t" r="r" b="b"/>
            <a:pathLst>
              <a:path h="264160">
                <a:moveTo>
                  <a:pt x="0" y="0"/>
                </a:moveTo>
                <a:lnTo>
                  <a:pt x="0" y="263651"/>
                </a:lnTo>
              </a:path>
            </a:pathLst>
          </a:custGeom>
          <a:ln w="50800">
            <a:solidFill>
              <a:srgbClr val="FFFFFF"/>
            </a:solidFill>
          </a:ln>
        </p:spPr>
        <p:txBody>
          <a:bodyPr wrap="square" lIns="0" tIns="0" rIns="0" bIns="0" rtlCol="0"/>
          <a:lstStyle/>
          <a:p>
            <a:endParaRPr/>
          </a:p>
        </p:txBody>
      </p:sp>
      <p:sp>
        <p:nvSpPr>
          <p:cNvPr id="10" name="object 10"/>
          <p:cNvSpPr/>
          <p:nvPr/>
        </p:nvSpPr>
        <p:spPr>
          <a:xfrm>
            <a:off x="5475732" y="2193035"/>
            <a:ext cx="0" cy="264160"/>
          </a:xfrm>
          <a:custGeom>
            <a:avLst/>
            <a:gdLst/>
            <a:ahLst/>
            <a:cxnLst/>
            <a:rect l="l" t="t" r="r" b="b"/>
            <a:pathLst>
              <a:path h="264160">
                <a:moveTo>
                  <a:pt x="0" y="0"/>
                </a:moveTo>
                <a:lnTo>
                  <a:pt x="0" y="263651"/>
                </a:lnTo>
              </a:path>
            </a:pathLst>
          </a:custGeom>
          <a:ln w="63500">
            <a:solidFill>
              <a:srgbClr val="FFFFFF"/>
            </a:solidFill>
          </a:ln>
        </p:spPr>
        <p:txBody>
          <a:bodyPr wrap="square" lIns="0" tIns="0" rIns="0" bIns="0" rtlCol="0"/>
          <a:lstStyle/>
          <a:p>
            <a:endParaRPr/>
          </a:p>
        </p:txBody>
      </p:sp>
      <p:sp>
        <p:nvSpPr>
          <p:cNvPr id="11" name="object 11"/>
          <p:cNvSpPr/>
          <p:nvPr/>
        </p:nvSpPr>
        <p:spPr>
          <a:xfrm>
            <a:off x="5678423" y="2193035"/>
            <a:ext cx="0" cy="264160"/>
          </a:xfrm>
          <a:custGeom>
            <a:avLst/>
            <a:gdLst/>
            <a:ahLst/>
            <a:cxnLst/>
            <a:rect l="l" t="t" r="r" b="b"/>
            <a:pathLst>
              <a:path h="264160">
                <a:moveTo>
                  <a:pt x="0" y="0"/>
                </a:moveTo>
                <a:lnTo>
                  <a:pt x="0" y="263651"/>
                </a:lnTo>
              </a:path>
            </a:pathLst>
          </a:custGeom>
          <a:ln w="63500">
            <a:solidFill>
              <a:srgbClr val="FFFFFF"/>
            </a:solidFill>
          </a:ln>
        </p:spPr>
        <p:txBody>
          <a:bodyPr wrap="square" lIns="0" tIns="0" rIns="0" bIns="0" rtlCol="0"/>
          <a:lstStyle/>
          <a:p>
            <a:endParaRPr/>
          </a:p>
        </p:txBody>
      </p:sp>
      <p:sp>
        <p:nvSpPr>
          <p:cNvPr id="12" name="object 12"/>
          <p:cNvSpPr/>
          <p:nvPr/>
        </p:nvSpPr>
        <p:spPr>
          <a:xfrm>
            <a:off x="6537959" y="2193798"/>
            <a:ext cx="0" cy="264160"/>
          </a:xfrm>
          <a:custGeom>
            <a:avLst/>
            <a:gdLst/>
            <a:ahLst/>
            <a:cxnLst/>
            <a:rect l="l" t="t" r="r" b="b"/>
            <a:pathLst>
              <a:path h="264160">
                <a:moveTo>
                  <a:pt x="0" y="0"/>
                </a:moveTo>
                <a:lnTo>
                  <a:pt x="0" y="263651"/>
                </a:lnTo>
              </a:path>
            </a:pathLst>
          </a:custGeom>
          <a:ln w="50800">
            <a:solidFill>
              <a:srgbClr val="FFFFFF"/>
            </a:solidFill>
          </a:ln>
        </p:spPr>
        <p:txBody>
          <a:bodyPr wrap="square" lIns="0" tIns="0" rIns="0" bIns="0" rtlCol="0"/>
          <a:lstStyle/>
          <a:p>
            <a:endParaRPr/>
          </a:p>
        </p:txBody>
      </p:sp>
      <p:sp>
        <p:nvSpPr>
          <p:cNvPr id="13" name="object 13"/>
          <p:cNvSpPr/>
          <p:nvPr/>
        </p:nvSpPr>
        <p:spPr>
          <a:xfrm>
            <a:off x="7231380" y="2193798"/>
            <a:ext cx="0" cy="264160"/>
          </a:xfrm>
          <a:custGeom>
            <a:avLst/>
            <a:gdLst/>
            <a:ahLst/>
            <a:cxnLst/>
            <a:rect l="l" t="t" r="r" b="b"/>
            <a:pathLst>
              <a:path h="264160">
                <a:moveTo>
                  <a:pt x="0" y="0"/>
                </a:moveTo>
                <a:lnTo>
                  <a:pt x="0" y="263651"/>
                </a:lnTo>
              </a:path>
            </a:pathLst>
          </a:custGeom>
          <a:ln w="50800">
            <a:solidFill>
              <a:srgbClr val="FFFFFF"/>
            </a:solidFill>
          </a:ln>
        </p:spPr>
        <p:txBody>
          <a:bodyPr wrap="square" lIns="0" tIns="0" rIns="0" bIns="0" rtlCol="0"/>
          <a:lstStyle/>
          <a:p>
            <a:endParaRPr/>
          </a:p>
        </p:txBody>
      </p:sp>
      <p:sp>
        <p:nvSpPr>
          <p:cNvPr id="14" name="object 14"/>
          <p:cNvSpPr/>
          <p:nvPr/>
        </p:nvSpPr>
        <p:spPr>
          <a:xfrm>
            <a:off x="7432547" y="2193035"/>
            <a:ext cx="0" cy="264160"/>
          </a:xfrm>
          <a:custGeom>
            <a:avLst/>
            <a:gdLst/>
            <a:ahLst/>
            <a:cxnLst/>
            <a:rect l="l" t="t" r="r" b="b"/>
            <a:pathLst>
              <a:path h="264160">
                <a:moveTo>
                  <a:pt x="0" y="0"/>
                </a:moveTo>
                <a:lnTo>
                  <a:pt x="0" y="263651"/>
                </a:lnTo>
              </a:path>
            </a:pathLst>
          </a:custGeom>
          <a:ln w="63500">
            <a:solidFill>
              <a:srgbClr val="FFFFFF"/>
            </a:solidFill>
          </a:ln>
        </p:spPr>
        <p:txBody>
          <a:bodyPr wrap="square" lIns="0" tIns="0" rIns="0" bIns="0" rtlCol="0"/>
          <a:lstStyle/>
          <a:p>
            <a:endParaRPr/>
          </a:p>
        </p:txBody>
      </p:sp>
      <p:sp>
        <p:nvSpPr>
          <p:cNvPr id="15" name="object 15"/>
          <p:cNvSpPr/>
          <p:nvPr/>
        </p:nvSpPr>
        <p:spPr>
          <a:xfrm>
            <a:off x="7636002" y="2193035"/>
            <a:ext cx="0" cy="264160"/>
          </a:xfrm>
          <a:custGeom>
            <a:avLst/>
            <a:gdLst/>
            <a:ahLst/>
            <a:cxnLst/>
            <a:rect l="l" t="t" r="r" b="b"/>
            <a:pathLst>
              <a:path h="264160">
                <a:moveTo>
                  <a:pt x="0" y="0"/>
                </a:moveTo>
                <a:lnTo>
                  <a:pt x="0" y="263651"/>
                </a:lnTo>
              </a:path>
            </a:pathLst>
          </a:custGeom>
          <a:ln w="63500">
            <a:solidFill>
              <a:srgbClr val="FFFFFF"/>
            </a:solidFill>
          </a:ln>
        </p:spPr>
        <p:txBody>
          <a:bodyPr wrap="square" lIns="0" tIns="0" rIns="0" bIns="0" rtlCol="0"/>
          <a:lstStyle/>
          <a:p>
            <a:endParaRPr/>
          </a:p>
        </p:txBody>
      </p:sp>
      <p:graphicFrame>
        <p:nvGraphicFramePr>
          <p:cNvPr id="16" name="object 16"/>
          <p:cNvGraphicFramePr>
            <a:graphicFrameLocks noGrp="1"/>
          </p:cNvGraphicFramePr>
          <p:nvPr>
            <p:extLst>
              <p:ext uri="{D42A27DB-BD31-4B8C-83A1-F6EECF244321}">
                <p14:modId xmlns:p14="http://schemas.microsoft.com/office/powerpoint/2010/main" val="5329040"/>
              </p:ext>
            </p:extLst>
          </p:nvPr>
        </p:nvGraphicFramePr>
        <p:xfrm>
          <a:off x="8292083" y="1352549"/>
          <a:ext cx="3510914" cy="1945131"/>
        </p:xfrm>
        <a:graphic>
          <a:graphicData uri="http://schemas.openxmlformats.org/drawingml/2006/table">
            <a:tbl>
              <a:tblPr firstRow="1" bandRow="1">
                <a:tableStyleId>{2D5ABB26-0587-4C30-8999-92F81FD0307C}</a:tableStyleId>
              </a:tblPr>
              <a:tblGrid>
                <a:gridCol w="99060">
                  <a:extLst>
                    <a:ext uri="{9D8B030D-6E8A-4147-A177-3AD203B41FA5}">
                      <a16:colId xmlns:a16="http://schemas.microsoft.com/office/drawing/2014/main" val="20000"/>
                    </a:ext>
                  </a:extLst>
                </a:gridCol>
                <a:gridCol w="1292225">
                  <a:extLst>
                    <a:ext uri="{9D8B030D-6E8A-4147-A177-3AD203B41FA5}">
                      <a16:colId xmlns:a16="http://schemas.microsoft.com/office/drawing/2014/main" val="20001"/>
                    </a:ext>
                  </a:extLst>
                </a:gridCol>
                <a:gridCol w="2119629">
                  <a:extLst>
                    <a:ext uri="{9D8B030D-6E8A-4147-A177-3AD203B41FA5}">
                      <a16:colId xmlns:a16="http://schemas.microsoft.com/office/drawing/2014/main" val="20002"/>
                    </a:ext>
                  </a:extLst>
                </a:gridCol>
              </a:tblGrid>
              <a:tr h="154432">
                <a:tc>
                  <a:txBody>
                    <a:bodyPr/>
                    <a:lstStyle/>
                    <a:p>
                      <a:pPr>
                        <a:lnSpc>
                          <a:spcPct val="100000"/>
                        </a:lnSpc>
                      </a:pPr>
                      <a:endParaRPr sz="800">
                        <a:latin typeface="Times New Roman"/>
                        <a:cs typeface="Times New Roman"/>
                      </a:endParaRPr>
                    </a:p>
                  </a:txBody>
                  <a:tcPr marL="0" marR="0" marT="0" marB="0">
                    <a:lnB w="28575">
                      <a:solidFill>
                        <a:srgbClr val="4AACC5"/>
                      </a:solidFill>
                      <a:prstDash val="solid"/>
                    </a:lnB>
                  </a:tcPr>
                </a:tc>
                <a:tc>
                  <a:txBody>
                    <a:bodyPr/>
                    <a:lstStyle/>
                    <a:p>
                      <a:pPr>
                        <a:lnSpc>
                          <a:spcPct val="100000"/>
                        </a:lnSpc>
                      </a:pPr>
                      <a:endParaRPr sz="800">
                        <a:latin typeface="Times New Roman"/>
                        <a:cs typeface="Times New Roman"/>
                      </a:endParaRPr>
                    </a:p>
                  </a:txBody>
                  <a:tcPr marL="0" marR="0" marT="0" marB="0">
                    <a:solidFill>
                      <a:srgbClr val="4AACC5"/>
                    </a:solidFill>
                  </a:tcPr>
                </a:tc>
                <a:tc>
                  <a:txBody>
                    <a:bodyPr/>
                    <a:lstStyle/>
                    <a:p>
                      <a:pPr>
                        <a:lnSpc>
                          <a:spcPct val="100000"/>
                        </a:lnSpc>
                      </a:pPr>
                      <a:endParaRPr sz="800">
                        <a:latin typeface="Times New Roman"/>
                        <a:cs typeface="Times New Roman"/>
                      </a:endParaRPr>
                    </a:p>
                  </a:txBody>
                  <a:tcPr marL="0" marR="0" marT="0" marB="0">
                    <a:lnB w="28575">
                      <a:solidFill>
                        <a:srgbClr val="4AACC5"/>
                      </a:solidFill>
                      <a:prstDash val="solid"/>
                    </a:lnB>
                  </a:tcPr>
                </a:tc>
                <a:extLst>
                  <a:ext uri="{0D108BD9-81ED-4DB2-BD59-A6C34878D82A}">
                    <a16:rowId xmlns:a16="http://schemas.microsoft.com/office/drawing/2014/main" val="10000"/>
                  </a:ext>
                </a:extLst>
              </a:tr>
              <a:tr h="152907">
                <a:tc>
                  <a:txBody>
                    <a:bodyPr/>
                    <a:lstStyle/>
                    <a:p>
                      <a:pPr>
                        <a:lnSpc>
                          <a:spcPct val="100000"/>
                        </a:lnSpc>
                      </a:pPr>
                      <a:endParaRPr sz="800">
                        <a:latin typeface="Times New Roman"/>
                        <a:cs typeface="Times New Roman"/>
                      </a:endParaRPr>
                    </a:p>
                  </a:txBody>
                  <a:tcPr marL="0" marR="0" marT="0" marB="0">
                    <a:lnL w="28575">
                      <a:solidFill>
                        <a:srgbClr val="4AACC5"/>
                      </a:solidFill>
                      <a:prstDash val="solid"/>
                    </a:lnL>
                    <a:lnT w="28575">
                      <a:solidFill>
                        <a:srgbClr val="4AACC5"/>
                      </a:solidFill>
                      <a:prstDash val="solid"/>
                    </a:lnT>
                  </a:tcPr>
                </a:tc>
                <a:tc>
                  <a:txBody>
                    <a:bodyPr/>
                    <a:lstStyle/>
                    <a:p>
                      <a:pPr marL="111760">
                        <a:lnSpc>
                          <a:spcPts val="815"/>
                        </a:lnSpc>
                      </a:pPr>
                      <a:r>
                        <a:rPr sz="1400" b="0" spc="5" dirty="0">
                          <a:solidFill>
                            <a:srgbClr val="FFFFFF"/>
                          </a:solidFill>
                          <a:latin typeface="Noto Sans CJK JP Medium"/>
                          <a:cs typeface="Noto Sans CJK JP Medium"/>
                        </a:rPr>
                        <a:t>ナイト</a:t>
                      </a:r>
                      <a:r>
                        <a:rPr sz="1400" b="0" spc="-10" dirty="0">
                          <a:solidFill>
                            <a:srgbClr val="FFFFFF"/>
                          </a:solidFill>
                          <a:latin typeface="Noto Sans CJK JP Medium"/>
                          <a:cs typeface="Noto Sans CJK JP Medium"/>
                        </a:rPr>
                        <a:t>ケ</a:t>
                      </a:r>
                      <a:r>
                        <a:rPr sz="1400" b="0" spc="5" dirty="0">
                          <a:solidFill>
                            <a:srgbClr val="FFFFFF"/>
                          </a:solidFill>
                          <a:latin typeface="Noto Sans CJK JP Medium"/>
                          <a:cs typeface="Noto Sans CJK JP Medium"/>
                        </a:rPr>
                        <a:t>ア用</a:t>
                      </a:r>
                      <a:endParaRPr sz="1400">
                        <a:latin typeface="Noto Sans CJK JP Medium"/>
                        <a:cs typeface="Noto Sans CJK JP Medium"/>
                      </a:endParaRPr>
                    </a:p>
                  </a:txBody>
                  <a:tcPr marL="0" marR="0" marT="0" marB="0">
                    <a:solidFill>
                      <a:srgbClr val="4AACC5"/>
                    </a:solidFill>
                  </a:tcPr>
                </a:tc>
                <a:tc>
                  <a:txBody>
                    <a:bodyPr/>
                    <a:lstStyle/>
                    <a:p>
                      <a:pPr>
                        <a:lnSpc>
                          <a:spcPct val="100000"/>
                        </a:lnSpc>
                      </a:pPr>
                      <a:endParaRPr sz="800">
                        <a:latin typeface="Times New Roman"/>
                        <a:cs typeface="Times New Roman"/>
                      </a:endParaRPr>
                    </a:p>
                  </a:txBody>
                  <a:tcPr marL="0" marR="0" marT="0" marB="0">
                    <a:lnR w="28575">
                      <a:solidFill>
                        <a:srgbClr val="4AACC5"/>
                      </a:solidFill>
                      <a:prstDash val="solid"/>
                    </a:lnR>
                    <a:lnT w="28575">
                      <a:solidFill>
                        <a:srgbClr val="4AACC5"/>
                      </a:solidFill>
                      <a:prstDash val="solid"/>
                    </a:lnT>
                  </a:tcPr>
                </a:tc>
                <a:extLst>
                  <a:ext uri="{0D108BD9-81ED-4DB2-BD59-A6C34878D82A}">
                    <a16:rowId xmlns:a16="http://schemas.microsoft.com/office/drawing/2014/main" val="10001"/>
                  </a:ext>
                </a:extLst>
              </a:tr>
              <a:tr h="1637792">
                <a:tc gridSpan="3">
                  <a:txBody>
                    <a:bodyPr/>
                    <a:lstStyle/>
                    <a:p>
                      <a:pPr marL="89535">
                        <a:lnSpc>
                          <a:spcPct val="100000"/>
                        </a:lnSpc>
                        <a:spcBef>
                          <a:spcPts val="1300"/>
                        </a:spcBef>
                      </a:pPr>
                      <a:r>
                        <a:rPr lang="vi-VN" sz="1400" b="1" u="heavy" spc="-345" dirty="0">
                          <a:uFill>
                            <a:solidFill>
                              <a:srgbClr val="000000"/>
                            </a:solidFill>
                          </a:uFill>
                          <a:latin typeface="Times New Roman"/>
                          <a:cs typeface="Times New Roman"/>
                        </a:rPr>
                        <a:t>G</a:t>
                      </a:r>
                      <a:r>
                        <a:rPr sz="1400" b="1" u="heavy" spc="-345" dirty="0">
                          <a:uFill>
                            <a:solidFill>
                              <a:srgbClr val="000000"/>
                            </a:solidFill>
                          </a:uFill>
                          <a:latin typeface="Times New Roman"/>
                          <a:cs typeface="Times New Roman"/>
                        </a:rPr>
                        <a:t> </a:t>
                      </a:r>
                      <a:r>
                        <a:rPr sz="1400" b="0" u="heavy" dirty="0">
                          <a:uFill>
                            <a:solidFill>
                              <a:srgbClr val="000000"/>
                            </a:solidFill>
                          </a:uFill>
                          <a:latin typeface="Noto Sans CJK JP Medium"/>
                          <a:cs typeface="Noto Sans CJK JP Medium"/>
                        </a:rPr>
                        <a:t>マイク</a:t>
                      </a:r>
                      <a:r>
                        <a:rPr sz="1400" b="0" u="heavy" spc="-15" dirty="0">
                          <a:uFill>
                            <a:solidFill>
                              <a:srgbClr val="000000"/>
                            </a:solidFill>
                          </a:uFill>
                          <a:latin typeface="Noto Sans CJK JP Medium"/>
                          <a:cs typeface="Noto Sans CJK JP Medium"/>
                        </a:rPr>
                        <a:t>ロ</a:t>
                      </a:r>
                      <a:r>
                        <a:rPr sz="1400" b="0" u="heavy" dirty="0">
                          <a:uFill>
                            <a:solidFill>
                              <a:srgbClr val="000000"/>
                            </a:solidFill>
                          </a:uFill>
                          <a:latin typeface="Noto Sans CJK JP Medium"/>
                          <a:cs typeface="Noto Sans CJK JP Medium"/>
                        </a:rPr>
                        <a:t>ニー</a:t>
                      </a:r>
                      <a:r>
                        <a:rPr sz="1400" b="0" u="heavy" spc="-15" dirty="0">
                          <a:uFill>
                            <a:solidFill>
                              <a:srgbClr val="000000"/>
                            </a:solidFill>
                          </a:uFill>
                          <a:latin typeface="Noto Sans CJK JP Medium"/>
                          <a:cs typeface="Noto Sans CJK JP Medium"/>
                        </a:rPr>
                        <a:t>ドル</a:t>
                      </a:r>
                      <a:r>
                        <a:rPr sz="1400" b="0" u="heavy" dirty="0">
                          <a:uFill>
                            <a:solidFill>
                              <a:srgbClr val="000000"/>
                            </a:solidFill>
                          </a:uFill>
                          <a:latin typeface="Noto Sans CJK JP Medium"/>
                          <a:cs typeface="Noto Sans CJK JP Medium"/>
                        </a:rPr>
                        <a:t>でアク</a:t>
                      </a:r>
                      <a:r>
                        <a:rPr sz="1400" b="0" u="heavy" spc="-15" dirty="0">
                          <a:uFill>
                            <a:solidFill>
                              <a:srgbClr val="000000"/>
                            </a:solidFill>
                          </a:uFill>
                          <a:latin typeface="Noto Sans CJK JP Medium"/>
                          <a:cs typeface="Noto Sans CJK JP Medium"/>
                        </a:rPr>
                        <a:t>ネ</a:t>
                      </a:r>
                      <a:r>
                        <a:rPr sz="1400" b="0" u="heavy" dirty="0">
                          <a:uFill>
                            <a:solidFill>
                              <a:srgbClr val="000000"/>
                            </a:solidFill>
                          </a:uFill>
                          <a:latin typeface="Noto Sans CJK JP Medium"/>
                          <a:cs typeface="Noto Sans CJK JP Medium"/>
                        </a:rPr>
                        <a:t>菌解決</a:t>
                      </a:r>
                      <a:endParaRPr sz="1400" dirty="0">
                        <a:latin typeface="Noto Sans CJK JP Medium"/>
                        <a:cs typeface="Noto Sans CJK JP Medium"/>
                      </a:endParaRPr>
                    </a:p>
                    <a:p>
                      <a:pPr marL="90805">
                        <a:lnSpc>
                          <a:spcPct val="100000"/>
                        </a:lnSpc>
                        <a:spcBef>
                          <a:spcPts val="840"/>
                        </a:spcBef>
                      </a:pPr>
                      <a:r>
                        <a:rPr sz="1400" dirty="0">
                          <a:latin typeface="kiloji"/>
                          <a:cs typeface="kiloji"/>
                        </a:rPr>
                        <a:t>マイク</a:t>
                      </a:r>
                      <a:r>
                        <a:rPr sz="1400" spc="-15" dirty="0">
                          <a:latin typeface="kiloji"/>
                          <a:cs typeface="kiloji"/>
                        </a:rPr>
                        <a:t>ロ</a:t>
                      </a:r>
                      <a:r>
                        <a:rPr sz="1400" dirty="0">
                          <a:latin typeface="kiloji"/>
                          <a:cs typeface="kiloji"/>
                        </a:rPr>
                        <a:t>ニー</a:t>
                      </a:r>
                      <a:r>
                        <a:rPr sz="1400" spc="-15" dirty="0">
                          <a:latin typeface="kiloji"/>
                          <a:cs typeface="kiloji"/>
                        </a:rPr>
                        <a:t>ドル</a:t>
                      </a:r>
                      <a:r>
                        <a:rPr sz="1400" dirty="0">
                          <a:latin typeface="kiloji"/>
                          <a:cs typeface="kiloji"/>
                        </a:rPr>
                        <a:t>で殺菌</a:t>
                      </a:r>
                      <a:r>
                        <a:rPr sz="1400" spc="-15" dirty="0">
                          <a:latin typeface="kiloji"/>
                          <a:cs typeface="kiloji"/>
                        </a:rPr>
                        <a:t>・</a:t>
                      </a:r>
                      <a:r>
                        <a:rPr sz="1400" dirty="0">
                          <a:latin typeface="kiloji"/>
                          <a:cs typeface="kiloji"/>
                        </a:rPr>
                        <a:t>抗炎</a:t>
                      </a:r>
                      <a:r>
                        <a:rPr sz="1400" spc="-15" dirty="0">
                          <a:latin typeface="kiloji"/>
                          <a:cs typeface="kiloji"/>
                        </a:rPr>
                        <a:t>症成</a:t>
                      </a:r>
                      <a:r>
                        <a:rPr sz="1400" dirty="0">
                          <a:latin typeface="kiloji"/>
                          <a:cs typeface="kiloji"/>
                        </a:rPr>
                        <a:t>分を</a:t>
                      </a:r>
                    </a:p>
                    <a:p>
                      <a:pPr marL="90805">
                        <a:lnSpc>
                          <a:spcPct val="100000"/>
                        </a:lnSpc>
                        <a:spcBef>
                          <a:spcPts val="840"/>
                        </a:spcBef>
                      </a:pPr>
                      <a:r>
                        <a:rPr sz="1400" spc="10" dirty="0">
                          <a:latin typeface="kiloji"/>
                          <a:cs typeface="kiloji"/>
                        </a:rPr>
                        <a:t>肌悩</a:t>
                      </a:r>
                      <a:r>
                        <a:rPr sz="1400" spc="5" dirty="0">
                          <a:latin typeface="kiloji"/>
                          <a:cs typeface="kiloji"/>
                        </a:rPr>
                        <a:t>み</a:t>
                      </a:r>
                      <a:r>
                        <a:rPr sz="1400" dirty="0">
                          <a:latin typeface="kiloji"/>
                          <a:cs typeface="kiloji"/>
                        </a:rPr>
                        <a:t>の</a:t>
                      </a:r>
                      <a:r>
                        <a:rPr sz="1400" spc="-10" dirty="0">
                          <a:latin typeface="kiloji"/>
                          <a:cs typeface="kiloji"/>
                        </a:rPr>
                        <a:t>部</a:t>
                      </a:r>
                      <a:r>
                        <a:rPr sz="1400" spc="5" dirty="0">
                          <a:latin typeface="kiloji"/>
                          <a:cs typeface="kiloji"/>
                        </a:rPr>
                        <a:t>分</a:t>
                      </a:r>
                      <a:r>
                        <a:rPr sz="1400" dirty="0">
                          <a:latin typeface="kiloji"/>
                          <a:cs typeface="kiloji"/>
                        </a:rPr>
                        <a:t>に</a:t>
                      </a:r>
                      <a:r>
                        <a:rPr sz="1400" spc="-10" dirty="0">
                          <a:latin typeface="kiloji"/>
                          <a:cs typeface="kiloji"/>
                        </a:rPr>
                        <a:t>直</a:t>
                      </a:r>
                      <a:r>
                        <a:rPr sz="1400" spc="5" dirty="0">
                          <a:latin typeface="kiloji"/>
                          <a:cs typeface="kiloji"/>
                        </a:rPr>
                        <a:t>接</a:t>
                      </a:r>
                      <a:r>
                        <a:rPr sz="1400" dirty="0">
                          <a:latin typeface="kiloji"/>
                          <a:cs typeface="kiloji"/>
                        </a:rPr>
                        <a:t>注</a:t>
                      </a:r>
                      <a:r>
                        <a:rPr sz="1400" spc="-10" dirty="0">
                          <a:latin typeface="kiloji"/>
                          <a:cs typeface="kiloji"/>
                        </a:rPr>
                        <a:t>入</a:t>
                      </a:r>
                      <a:r>
                        <a:rPr sz="1400" spc="300" dirty="0">
                          <a:latin typeface="Noto Sans Symbols"/>
                          <a:cs typeface="Noto Sans Symbols"/>
                        </a:rPr>
                        <a:t>❕</a:t>
                      </a:r>
                      <a:endParaRPr sz="1400" dirty="0">
                        <a:latin typeface="Noto Sans Symbols"/>
                        <a:cs typeface="Noto Sans Symbols"/>
                      </a:endParaRPr>
                    </a:p>
                    <a:p>
                      <a:pPr marL="90805">
                        <a:lnSpc>
                          <a:spcPct val="100000"/>
                        </a:lnSpc>
                        <a:spcBef>
                          <a:spcPts val="845"/>
                        </a:spcBef>
                      </a:pPr>
                      <a:r>
                        <a:rPr sz="1400" dirty="0">
                          <a:latin typeface="kiloji"/>
                          <a:cs typeface="kiloji"/>
                        </a:rPr>
                        <a:t>２時間</a:t>
                      </a:r>
                      <a:r>
                        <a:rPr sz="1400" spc="-15" dirty="0">
                          <a:latin typeface="kiloji"/>
                          <a:cs typeface="kiloji"/>
                        </a:rPr>
                        <a:t>で</a:t>
                      </a:r>
                      <a:r>
                        <a:rPr sz="1400" dirty="0">
                          <a:latin typeface="kiloji"/>
                          <a:cs typeface="kiloji"/>
                        </a:rPr>
                        <a:t>ニキ</a:t>
                      </a:r>
                      <a:r>
                        <a:rPr sz="1400" spc="-15" dirty="0">
                          <a:latin typeface="kiloji"/>
                          <a:cs typeface="kiloji"/>
                        </a:rPr>
                        <a:t>ビの</a:t>
                      </a:r>
                      <a:r>
                        <a:rPr sz="1400" dirty="0">
                          <a:latin typeface="kiloji"/>
                          <a:cs typeface="kiloji"/>
                        </a:rPr>
                        <a:t>原因・</a:t>
                      </a:r>
                      <a:r>
                        <a:rPr sz="1400" spc="-15" dirty="0">
                          <a:latin typeface="kiloji"/>
                          <a:cs typeface="kiloji"/>
                        </a:rPr>
                        <a:t>ア</a:t>
                      </a:r>
                      <a:r>
                        <a:rPr sz="1400" dirty="0">
                          <a:latin typeface="kiloji"/>
                          <a:cs typeface="kiloji"/>
                        </a:rPr>
                        <a:t>クネ</a:t>
                      </a:r>
                      <a:r>
                        <a:rPr sz="1400" spc="-15" dirty="0">
                          <a:latin typeface="kiloji"/>
                          <a:cs typeface="kiloji"/>
                        </a:rPr>
                        <a:t>菌抑</a:t>
                      </a:r>
                      <a:r>
                        <a:rPr sz="1400" dirty="0">
                          <a:latin typeface="kiloji"/>
                          <a:cs typeface="kiloji"/>
                        </a:rPr>
                        <a:t>制</a:t>
                      </a:r>
                    </a:p>
                  </a:txBody>
                  <a:tcPr marL="0" marR="0" marT="165100" marB="0">
                    <a:lnL w="28575">
                      <a:solidFill>
                        <a:srgbClr val="4AACC5"/>
                      </a:solidFill>
                      <a:prstDash val="solid"/>
                    </a:lnL>
                    <a:lnR w="28575">
                      <a:solidFill>
                        <a:srgbClr val="4AACC5"/>
                      </a:solidFill>
                      <a:prstDash val="solid"/>
                    </a:lnR>
                    <a:lnB w="28575">
                      <a:solidFill>
                        <a:srgbClr val="4AACC5"/>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grpSp>
        <p:nvGrpSpPr>
          <p:cNvPr id="18" name="object 18"/>
          <p:cNvGrpSpPr/>
          <p:nvPr/>
        </p:nvGrpSpPr>
        <p:grpSpPr>
          <a:xfrm>
            <a:off x="10680210" y="92719"/>
            <a:ext cx="1511935" cy="403225"/>
            <a:chOff x="10680210" y="92719"/>
            <a:chExt cx="1511935" cy="403225"/>
          </a:xfrm>
        </p:grpSpPr>
        <p:sp>
          <p:nvSpPr>
            <p:cNvPr id="19" name="object 19"/>
            <p:cNvSpPr/>
            <p:nvPr/>
          </p:nvSpPr>
          <p:spPr>
            <a:xfrm>
              <a:off x="10680210" y="92719"/>
              <a:ext cx="1511787" cy="402773"/>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10815827" y="132626"/>
              <a:ext cx="1376171" cy="355053"/>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10713719" y="106679"/>
              <a:ext cx="1472565" cy="340360"/>
            </a:xfrm>
            <a:custGeom>
              <a:avLst/>
              <a:gdLst/>
              <a:ahLst/>
              <a:cxnLst/>
              <a:rect l="l" t="t" r="r" b="b"/>
              <a:pathLst>
                <a:path w="1472565" h="340359">
                  <a:moveTo>
                    <a:pt x="1472183" y="0"/>
                  </a:moveTo>
                  <a:lnTo>
                    <a:pt x="0" y="0"/>
                  </a:lnTo>
                  <a:lnTo>
                    <a:pt x="0" y="339852"/>
                  </a:lnTo>
                  <a:lnTo>
                    <a:pt x="1472183" y="339852"/>
                  </a:lnTo>
                  <a:lnTo>
                    <a:pt x="1472183" y="0"/>
                  </a:lnTo>
                  <a:close/>
                </a:path>
              </a:pathLst>
            </a:custGeom>
            <a:solidFill>
              <a:srgbClr val="FF0000"/>
            </a:solidFill>
          </p:spPr>
          <p:txBody>
            <a:bodyPr wrap="square" lIns="0" tIns="0" rIns="0" bIns="0" rtlCol="0"/>
            <a:lstStyle/>
            <a:p>
              <a:endParaRPr/>
            </a:p>
          </p:txBody>
        </p:sp>
      </p:grpSp>
      <p:sp>
        <p:nvSpPr>
          <p:cNvPr id="24" name="object 24"/>
          <p:cNvSpPr txBox="1"/>
          <p:nvPr/>
        </p:nvSpPr>
        <p:spPr>
          <a:xfrm>
            <a:off x="591312" y="3259835"/>
            <a:ext cx="1795780" cy="278922"/>
          </a:xfrm>
          <a:prstGeom prst="rect">
            <a:avLst/>
          </a:prstGeom>
          <a:solidFill>
            <a:srgbClr val="4AACC5"/>
          </a:solidFill>
        </p:spPr>
        <p:txBody>
          <a:bodyPr vert="horz" wrap="square" lIns="0" tIns="32384" rIns="0" bIns="0" rtlCol="0">
            <a:spAutoFit/>
          </a:bodyPr>
          <a:lstStyle/>
          <a:p>
            <a:pPr marL="186690">
              <a:lnSpc>
                <a:spcPct val="100000"/>
              </a:lnSpc>
              <a:spcBef>
                <a:spcPts val="254"/>
              </a:spcBef>
            </a:pPr>
            <a:r>
              <a:rPr lang="vi-VN" sz="1600" b="0" dirty="0">
                <a:solidFill>
                  <a:srgbClr val="FFFFFF"/>
                </a:solidFill>
                <a:latin typeface="Calibri" panose="020F0502020204030204" pitchFamily="34" charset="0"/>
                <a:cs typeface="Calibri" panose="020F0502020204030204" pitchFamily="34" charset="0"/>
              </a:rPr>
              <a:t>Skin cleanser</a:t>
            </a:r>
            <a:endParaRPr sz="1600" dirty="0">
              <a:latin typeface="Calibri" panose="020F0502020204030204" pitchFamily="34" charset="0"/>
              <a:cs typeface="Calibri" panose="020F0502020204030204" pitchFamily="34" charset="0"/>
            </a:endParaRPr>
          </a:p>
        </p:txBody>
      </p:sp>
      <p:sp>
        <p:nvSpPr>
          <p:cNvPr id="25" name="object 25"/>
          <p:cNvSpPr txBox="1"/>
          <p:nvPr/>
        </p:nvSpPr>
        <p:spPr>
          <a:xfrm>
            <a:off x="594359" y="4980432"/>
            <a:ext cx="1198245" cy="280205"/>
          </a:xfrm>
          <a:prstGeom prst="rect">
            <a:avLst/>
          </a:prstGeom>
          <a:solidFill>
            <a:srgbClr val="4AACC5"/>
          </a:solidFill>
        </p:spPr>
        <p:txBody>
          <a:bodyPr vert="horz" wrap="square" lIns="0" tIns="33655" rIns="0" bIns="0" rtlCol="0">
            <a:spAutoFit/>
          </a:bodyPr>
          <a:lstStyle/>
          <a:p>
            <a:pPr marL="154940">
              <a:lnSpc>
                <a:spcPct val="100000"/>
              </a:lnSpc>
              <a:spcBef>
                <a:spcPts val="265"/>
              </a:spcBef>
            </a:pPr>
            <a:r>
              <a:rPr lang="vi-VN" sz="1600" b="0" dirty="0">
                <a:solidFill>
                  <a:srgbClr val="FFFFFF"/>
                </a:solidFill>
                <a:latin typeface="Calibri" panose="020F0502020204030204" pitchFamily="34" charset="0"/>
                <a:cs typeface="Calibri" panose="020F0502020204030204" pitchFamily="34" charset="0"/>
              </a:rPr>
              <a:t>Day care</a:t>
            </a:r>
            <a:endParaRPr sz="1600" dirty="0">
              <a:latin typeface="Calibri" panose="020F0502020204030204" pitchFamily="34" charset="0"/>
              <a:cs typeface="Calibri" panose="020F0502020204030204" pitchFamily="34" charset="0"/>
            </a:endParaRPr>
          </a:p>
        </p:txBody>
      </p:sp>
      <p:sp>
        <p:nvSpPr>
          <p:cNvPr id="26" name="object 26"/>
          <p:cNvSpPr txBox="1"/>
          <p:nvPr/>
        </p:nvSpPr>
        <p:spPr>
          <a:xfrm>
            <a:off x="751281" y="1379347"/>
            <a:ext cx="3060700" cy="172720"/>
          </a:xfrm>
          <a:prstGeom prst="rect">
            <a:avLst/>
          </a:prstGeom>
          <a:solidFill>
            <a:srgbClr val="FFFF00"/>
          </a:solidFill>
        </p:spPr>
        <p:txBody>
          <a:bodyPr vert="horz" wrap="square" lIns="0" tIns="0" rIns="0" bIns="0" rtlCol="0">
            <a:spAutoFit/>
          </a:bodyPr>
          <a:lstStyle/>
          <a:p>
            <a:pPr>
              <a:lnSpc>
                <a:spcPts val="1325"/>
              </a:lnSpc>
            </a:pPr>
            <a:r>
              <a:rPr sz="1200" dirty="0">
                <a:latin typeface="kiloji"/>
                <a:cs typeface="kiloji"/>
              </a:rPr>
              <a:t>販売名：アクロパス・エイシーケア・プラス</a:t>
            </a:r>
            <a:endParaRPr sz="1200">
              <a:latin typeface="kiloji"/>
              <a:cs typeface="kiloji"/>
            </a:endParaRPr>
          </a:p>
        </p:txBody>
      </p:sp>
      <p:sp>
        <p:nvSpPr>
          <p:cNvPr id="27" name="object 27"/>
          <p:cNvSpPr txBox="1"/>
          <p:nvPr/>
        </p:nvSpPr>
        <p:spPr>
          <a:xfrm>
            <a:off x="751281" y="1927986"/>
            <a:ext cx="1362075" cy="172720"/>
          </a:xfrm>
          <a:prstGeom prst="rect">
            <a:avLst/>
          </a:prstGeom>
          <a:solidFill>
            <a:srgbClr val="FFFF00"/>
          </a:solidFill>
        </p:spPr>
        <p:txBody>
          <a:bodyPr vert="horz" wrap="square" lIns="0" tIns="0" rIns="0" bIns="0" rtlCol="0">
            <a:spAutoFit/>
          </a:bodyPr>
          <a:lstStyle/>
          <a:p>
            <a:pPr>
              <a:lnSpc>
                <a:spcPts val="1325"/>
              </a:lnSpc>
            </a:pPr>
            <a:r>
              <a:rPr sz="1200" dirty="0">
                <a:latin typeface="kiloji"/>
                <a:cs typeface="kiloji"/>
              </a:rPr>
              <a:t>内容：９</a:t>
            </a:r>
            <a:r>
              <a:rPr sz="1200" spc="-5" dirty="0">
                <a:latin typeface="Arial"/>
                <a:cs typeface="Arial"/>
              </a:rPr>
              <a:t>pa</a:t>
            </a:r>
            <a:r>
              <a:rPr sz="1200" dirty="0">
                <a:latin typeface="Arial"/>
                <a:cs typeface="Arial"/>
              </a:rPr>
              <a:t>tc</a:t>
            </a:r>
            <a:r>
              <a:rPr sz="1200" spc="5" dirty="0">
                <a:latin typeface="Arial"/>
                <a:cs typeface="Arial"/>
              </a:rPr>
              <a:t>h</a:t>
            </a:r>
            <a:r>
              <a:rPr sz="1200" dirty="0">
                <a:latin typeface="Arial"/>
                <a:cs typeface="Arial"/>
              </a:rPr>
              <a:t>/BOX</a:t>
            </a:r>
            <a:endParaRPr sz="1200">
              <a:latin typeface="Arial"/>
              <a:cs typeface="Arial"/>
            </a:endParaRPr>
          </a:p>
        </p:txBody>
      </p:sp>
      <p:sp>
        <p:nvSpPr>
          <p:cNvPr id="28" name="object 28"/>
          <p:cNvSpPr txBox="1"/>
          <p:nvPr/>
        </p:nvSpPr>
        <p:spPr>
          <a:xfrm>
            <a:off x="452119" y="1260475"/>
            <a:ext cx="3512820" cy="1397635"/>
          </a:xfrm>
          <a:prstGeom prst="rect">
            <a:avLst/>
          </a:prstGeom>
        </p:spPr>
        <p:txBody>
          <a:bodyPr vert="horz" wrap="square" lIns="0" tIns="104140" rIns="0" bIns="0" rtlCol="0">
            <a:spAutoFit/>
          </a:bodyPr>
          <a:lstStyle/>
          <a:p>
            <a:pPr marL="12700">
              <a:lnSpc>
                <a:spcPct val="100000"/>
              </a:lnSpc>
              <a:spcBef>
                <a:spcPts val="820"/>
              </a:spcBef>
            </a:pPr>
            <a:r>
              <a:rPr sz="1200" dirty="0">
                <a:latin typeface="Arial"/>
                <a:cs typeface="Arial"/>
              </a:rPr>
              <a:t>■</a:t>
            </a:r>
          </a:p>
          <a:p>
            <a:pPr marL="299085" indent="-287020">
              <a:lnSpc>
                <a:spcPct val="100000"/>
              </a:lnSpc>
              <a:spcBef>
                <a:spcPts val="720"/>
              </a:spcBef>
              <a:buFont typeface="Arial"/>
              <a:buChar char="■"/>
              <a:tabLst>
                <a:tab pos="299085" algn="l"/>
                <a:tab pos="299720" algn="l"/>
              </a:tabLst>
            </a:pPr>
            <a:r>
              <a:rPr sz="1200" dirty="0">
                <a:latin typeface="kiloji"/>
                <a:cs typeface="kiloji"/>
              </a:rPr>
              <a:t>効果：ニキビ、吹き出物の改善</a:t>
            </a:r>
          </a:p>
          <a:p>
            <a:pPr marL="12700">
              <a:lnSpc>
                <a:spcPct val="100000"/>
              </a:lnSpc>
              <a:spcBef>
                <a:spcPts val="720"/>
              </a:spcBef>
            </a:pPr>
            <a:r>
              <a:rPr sz="1200" dirty="0">
                <a:latin typeface="Arial"/>
                <a:cs typeface="Arial"/>
              </a:rPr>
              <a:t>■</a:t>
            </a:r>
          </a:p>
          <a:p>
            <a:pPr marL="299085" marR="5080" indent="-287020">
              <a:lnSpc>
                <a:spcPts val="2160"/>
              </a:lnSpc>
              <a:spcBef>
                <a:spcPts val="190"/>
              </a:spcBef>
              <a:buFont typeface="Arial"/>
              <a:buChar char="■"/>
              <a:tabLst>
                <a:tab pos="299085" algn="l"/>
                <a:tab pos="299720" algn="l"/>
              </a:tabLst>
            </a:pPr>
            <a:r>
              <a:rPr sz="1200" dirty="0">
                <a:latin typeface="kiloji"/>
                <a:cs typeface="kiloji"/>
              </a:rPr>
              <a:t>全成分：ヒアルロン酸、ナイアシンアミド、オ リゴペプチド</a:t>
            </a:r>
            <a:r>
              <a:rPr sz="1200" spc="-5" dirty="0">
                <a:latin typeface="Arial"/>
                <a:cs typeface="Arial"/>
              </a:rPr>
              <a:t>-76</a:t>
            </a:r>
            <a:r>
              <a:rPr sz="1200" dirty="0">
                <a:latin typeface="kiloji"/>
                <a:cs typeface="kiloji"/>
              </a:rPr>
              <a:t>、水酸化Ｎａ</a:t>
            </a:r>
          </a:p>
        </p:txBody>
      </p:sp>
      <p:sp>
        <p:nvSpPr>
          <p:cNvPr id="29" name="object 29"/>
          <p:cNvSpPr txBox="1"/>
          <p:nvPr/>
        </p:nvSpPr>
        <p:spPr>
          <a:xfrm>
            <a:off x="452119" y="2723769"/>
            <a:ext cx="11747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t>
            </a:r>
            <a:endParaRPr sz="1200">
              <a:latin typeface="Arial"/>
              <a:cs typeface="Arial"/>
            </a:endParaRPr>
          </a:p>
        </p:txBody>
      </p:sp>
      <p:sp>
        <p:nvSpPr>
          <p:cNvPr id="30" name="object 30"/>
          <p:cNvSpPr txBox="1"/>
          <p:nvPr/>
        </p:nvSpPr>
        <p:spPr>
          <a:xfrm>
            <a:off x="751281" y="2750947"/>
            <a:ext cx="2189480" cy="333425"/>
          </a:xfrm>
          <a:prstGeom prst="rect">
            <a:avLst/>
          </a:prstGeom>
          <a:solidFill>
            <a:srgbClr val="FFFF00"/>
          </a:solidFill>
        </p:spPr>
        <p:txBody>
          <a:bodyPr vert="horz" wrap="square" lIns="0" tIns="0" rIns="0" bIns="0" rtlCol="0">
            <a:spAutoFit/>
          </a:bodyPr>
          <a:lstStyle/>
          <a:p>
            <a:pPr>
              <a:lnSpc>
                <a:spcPts val="1325"/>
              </a:lnSpc>
            </a:pPr>
            <a:r>
              <a:rPr sz="1200" dirty="0" err="1">
                <a:latin typeface="kiloji"/>
                <a:cs typeface="kiloji"/>
              </a:rPr>
              <a:t>販売</a:t>
            </a:r>
            <a:r>
              <a:rPr lang="vi-VN" sz="1200" dirty="0">
                <a:latin typeface="kiloji"/>
                <a:cs typeface="kiloji"/>
              </a:rPr>
              <a:t>Giá</a:t>
            </a:r>
            <a:r>
              <a:rPr sz="1200" dirty="0">
                <a:latin typeface="kiloji"/>
                <a:cs typeface="kiloji"/>
              </a:rPr>
              <a:t>：３</a:t>
            </a:r>
            <a:r>
              <a:rPr sz="1200" dirty="0">
                <a:latin typeface="Arial"/>
                <a:cs typeface="Arial"/>
              </a:rPr>
              <a:t>,</a:t>
            </a:r>
            <a:r>
              <a:rPr sz="1200" dirty="0">
                <a:latin typeface="kiloji"/>
                <a:cs typeface="kiloji"/>
              </a:rPr>
              <a:t>１９０</a:t>
            </a:r>
            <a:r>
              <a:rPr lang="vi-VN" sz="1200" dirty="0">
                <a:latin typeface="kiloji"/>
                <a:cs typeface="kiloji"/>
              </a:rPr>
              <a:t> yên (đã bao gồm thuế)</a:t>
            </a:r>
            <a:endParaRPr sz="1200" dirty="0">
              <a:latin typeface="kiloji"/>
              <a:cs typeface="kiloji"/>
            </a:endParaRPr>
          </a:p>
        </p:txBody>
      </p:sp>
      <p:sp>
        <p:nvSpPr>
          <p:cNvPr id="31" name="object 3">
            <a:extLst>
              <a:ext uri="{FF2B5EF4-FFF2-40B4-BE49-F238E27FC236}">
                <a16:creationId xmlns:a16="http://schemas.microsoft.com/office/drawing/2014/main" id="{BC19CABA-3C19-CB4C-B05E-22F513EF25C7}"/>
              </a:ext>
            </a:extLst>
          </p:cNvPr>
          <p:cNvSpPr txBox="1"/>
          <p:nvPr/>
        </p:nvSpPr>
        <p:spPr>
          <a:xfrm>
            <a:off x="9906001" y="583020"/>
            <a:ext cx="2179232"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40" name="テキスト ボックス 39">
            <a:extLst>
              <a:ext uri="{FF2B5EF4-FFF2-40B4-BE49-F238E27FC236}">
                <a16:creationId xmlns:a16="http://schemas.microsoft.com/office/drawing/2014/main" id="{02AFE871-068E-204F-BCEF-4585F821E503}"/>
              </a:ext>
            </a:extLst>
          </p:cNvPr>
          <p:cNvSpPr txBox="1"/>
          <p:nvPr/>
        </p:nvSpPr>
        <p:spPr>
          <a:xfrm>
            <a:off x="10708005" y="162665"/>
            <a:ext cx="1477899" cy="169277"/>
          </a:xfrm>
          <a:prstGeom prst="rect">
            <a:avLst/>
          </a:prstGeom>
          <a:noFill/>
        </p:spPr>
        <p:txBody>
          <a:bodyPr wrap="square" lIns="0" tIns="0" rIns="0" bIns="0">
            <a:spAutoFit/>
          </a:bodyPr>
          <a:lstStyle/>
          <a:p>
            <a:pPr marL="12700">
              <a:lnSpc>
                <a:spcPct val="100000"/>
              </a:lnSpc>
              <a:spcBef>
                <a:spcPts val="95"/>
              </a:spcBef>
            </a:pPr>
            <a:r>
              <a:rPr lang="en-US" altLang="ja-JP" sz="1100" dirty="0" err="1">
                <a:solidFill>
                  <a:schemeClr val="bg1"/>
                </a:solidFill>
                <a:latin typeface="Calibri" panose="020F0502020204030204" pitchFamily="34" charset="0"/>
                <a:cs typeface="Calibri" panose="020F0502020204030204" pitchFamily="34" charset="0"/>
              </a:rPr>
              <a:t>Chăm</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sóc</a:t>
            </a:r>
            <a:r>
              <a:rPr lang="en-US" altLang="ja-JP" sz="1100" dirty="0">
                <a:solidFill>
                  <a:schemeClr val="bg1"/>
                </a:solidFill>
                <a:latin typeface="Calibri" panose="020F0502020204030204" pitchFamily="34" charset="0"/>
                <a:cs typeface="Calibri" panose="020F0502020204030204" pitchFamily="34" charset="0"/>
              </a:rPr>
              <a:t> SOS </a:t>
            </a:r>
            <a:r>
              <a:rPr lang="en-US" altLang="ja-JP" sz="1100" dirty="0" err="1">
                <a:solidFill>
                  <a:schemeClr val="bg1"/>
                </a:solidFill>
                <a:latin typeface="Calibri" panose="020F0502020204030204" pitchFamily="34" charset="0"/>
                <a:cs typeface="Calibri" panose="020F0502020204030204" pitchFamily="34" charset="0"/>
              </a:rPr>
              <a:t>khẩn</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cấp</a:t>
            </a:r>
            <a:endParaRPr lang="en-US" altLang="ja-JP" sz="1100" dirty="0">
              <a:solidFill>
                <a:schemeClr val="bg1"/>
              </a:solidFill>
              <a:latin typeface="Noto Sans CJK JP Medium"/>
              <a:cs typeface="Noto Sans CJK JP Medium"/>
            </a:endParaRPr>
          </a:p>
        </p:txBody>
      </p:sp>
      <p:sp>
        <p:nvSpPr>
          <p:cNvPr id="41" name="正方形/長方形 40">
            <a:extLst>
              <a:ext uri="{FF2B5EF4-FFF2-40B4-BE49-F238E27FC236}">
                <a16:creationId xmlns:a16="http://schemas.microsoft.com/office/drawing/2014/main" id="{F94EF219-9166-904B-9985-E0E9D1361A1B}"/>
              </a:ext>
            </a:extLst>
          </p:cNvPr>
          <p:cNvSpPr/>
          <p:nvPr/>
        </p:nvSpPr>
        <p:spPr>
          <a:xfrm>
            <a:off x="152401" y="306106"/>
            <a:ext cx="6288024" cy="74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err="1">
                <a:solidFill>
                  <a:srgbClr val="FFC000"/>
                </a:solidFill>
                <a:latin typeface="Calibri" panose="020F0502020204030204" pitchFamily="34" charset="0"/>
                <a:cs typeface="Calibri" panose="020F0502020204030204" pitchFamily="34" charset="0"/>
              </a:rPr>
              <a:t>Mỹ</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phẩm</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giúp</a:t>
            </a:r>
            <a:r>
              <a:rPr kumimoji="1" lang="en-US" altLang="ja-JP" sz="2000" dirty="0">
                <a:solidFill>
                  <a:srgbClr val="FFC000"/>
                </a:solidFill>
                <a:latin typeface="Calibri" panose="020F0502020204030204" pitchFamily="34" charset="0"/>
                <a:cs typeface="Calibri" panose="020F0502020204030204" pitchFamily="34" charset="0"/>
              </a:rPr>
              <a:t> da </a:t>
            </a:r>
            <a:r>
              <a:rPr kumimoji="1" lang="en-US" altLang="ja-JP" sz="2000" dirty="0" err="1">
                <a:solidFill>
                  <a:srgbClr val="FFC000"/>
                </a:solidFill>
                <a:latin typeface="Calibri" panose="020F0502020204030204" pitchFamily="34" charset="0"/>
                <a:cs typeface="Calibri" panose="020F0502020204030204" pitchFamily="34" charset="0"/>
              </a:rPr>
              <a:t>sáng</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mịn</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khoẻ</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mạnh</a:t>
            </a:r>
            <a:endParaRPr kumimoji="1" lang="en-US" altLang="ja-JP" sz="2000" dirty="0">
              <a:solidFill>
                <a:srgbClr val="FFC000"/>
              </a:solidFill>
              <a:latin typeface="Calibri" panose="020F0502020204030204" pitchFamily="34" charset="0"/>
              <a:cs typeface="Calibri" panose="020F0502020204030204" pitchFamily="34" charset="0"/>
            </a:endParaRPr>
          </a:p>
          <a:p>
            <a:r>
              <a:rPr kumimoji="1" lang="en-US" altLang="ja-JP" sz="2000" dirty="0" err="1">
                <a:solidFill>
                  <a:schemeClr val="tx1"/>
                </a:solidFill>
                <a:latin typeface="Calibri" panose="020F0502020204030204" pitchFamily="34" charset="0"/>
                <a:cs typeface="Calibri" panose="020F0502020204030204" pitchFamily="34" charset="0"/>
              </a:rPr>
              <a:t>Mặt</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nạ</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đắp</a:t>
            </a:r>
            <a:r>
              <a:rPr kumimoji="1" lang="en-US" altLang="ja-JP" sz="2000" dirty="0">
                <a:solidFill>
                  <a:schemeClr val="tx1"/>
                </a:solidFill>
                <a:latin typeface="Calibri" panose="020F0502020204030204" pitchFamily="34" charset="0"/>
                <a:cs typeface="Calibri" panose="020F0502020204030204" pitchFamily="34" charset="0"/>
              </a:rPr>
              <a:t> – </a:t>
            </a:r>
            <a:r>
              <a:rPr kumimoji="1" lang="en-US" altLang="ja-JP" sz="2000" dirty="0" err="1">
                <a:solidFill>
                  <a:schemeClr val="tx1"/>
                </a:solidFill>
                <a:latin typeface="Calibri" panose="020F0502020204030204" pitchFamily="34" charset="0"/>
                <a:cs typeface="Calibri" panose="020F0502020204030204" pitchFamily="34" charset="0"/>
              </a:rPr>
              <a:t>chăm</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sóc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a:solidFill>
                  <a:srgbClr val="00B0F0"/>
                </a:solidFill>
                <a:latin typeface="Calibri" panose="020F0502020204030204" pitchFamily="34" charset="0"/>
                <a:cs typeface="Calibri" panose="020F0502020204030204" pitchFamily="34" charset="0"/>
              </a:rPr>
              <a:t>SOS</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rgbClr val="FF0000"/>
                </a:solidFill>
                <a:latin typeface="Calibri" panose="020F0502020204030204" pitchFamily="34" charset="0"/>
                <a:cs typeface="Calibri" panose="020F0502020204030204" pitchFamily="34" charset="0"/>
              </a:rPr>
              <a:t>khẩn</a:t>
            </a:r>
            <a:r>
              <a:rPr kumimoji="1"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rgbClr val="FF0000"/>
                </a:solidFill>
                <a:latin typeface="Calibri" panose="020F0502020204030204" pitchFamily="34" charset="0"/>
                <a:cs typeface="Calibri" panose="020F0502020204030204" pitchFamily="34" charset="0"/>
              </a:rPr>
              <a:t>cấp</a:t>
            </a:r>
            <a:r>
              <a:rPr kumimoji="1"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cho</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các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vấn</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đề</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ở</a:t>
            </a:r>
            <a:r>
              <a:rPr kumimoji="1" lang="en-US" altLang="ja-JP" sz="2000" dirty="0">
                <a:solidFill>
                  <a:schemeClr val="tx1"/>
                </a:solidFill>
                <a:latin typeface="Calibri" panose="020F0502020204030204" pitchFamily="34" charset="0"/>
                <a:cs typeface="Calibri" panose="020F0502020204030204" pitchFamily="34" charset="0"/>
              </a:rPr>
              <a:t> da!</a:t>
            </a:r>
            <a:endParaRPr kumimoji="1" lang="ja-JP" altLang="en-US" sz="4000" b="1">
              <a:solidFill>
                <a:schemeClr val="tx1"/>
              </a:solidFill>
              <a:latin typeface="Calibri" panose="020F0502020204030204" pitchFamily="34" charset="0"/>
              <a:cs typeface="Calibri" panose="020F0502020204030204" pitchFamily="34" charset="0"/>
            </a:endParaRPr>
          </a:p>
        </p:txBody>
      </p:sp>
      <p:sp>
        <p:nvSpPr>
          <p:cNvPr id="42" name="テキスト ボックス 41">
            <a:extLst>
              <a:ext uri="{FF2B5EF4-FFF2-40B4-BE49-F238E27FC236}">
                <a16:creationId xmlns:a16="http://schemas.microsoft.com/office/drawing/2014/main" id="{0D62C78A-1FD7-7D4E-B2A0-513E8B184ED2}"/>
              </a:ext>
            </a:extLst>
          </p:cNvPr>
          <p:cNvSpPr txBox="1"/>
          <p:nvPr/>
        </p:nvSpPr>
        <p:spPr>
          <a:xfrm>
            <a:off x="302770" y="1291909"/>
            <a:ext cx="3822697" cy="1815882"/>
          </a:xfrm>
          <a:prstGeom prst="rect">
            <a:avLst/>
          </a:prstGeom>
          <a:solidFill>
            <a:schemeClr val="bg1"/>
          </a:solidFill>
        </p:spPr>
        <p:txBody>
          <a:bodyPr wrap="square">
            <a:spAutoFit/>
          </a:bodyPr>
          <a:lstStyle/>
          <a:p>
            <a:pPr marL="285750" indent="-285750">
              <a:buFont typeface="Wingdings" pitchFamily="2" charset="2"/>
              <a:buChar char="n"/>
            </a:pPr>
            <a:r>
              <a:rPr lang="ja-JP" altLang="en-US" sz="1600">
                <a:highlight>
                  <a:srgbClr val="FFFF00"/>
                </a:highlight>
                <a:latin typeface="Calibri" panose="020F0502020204030204" pitchFamily="34" charset="0"/>
                <a:cs typeface="Calibri" panose="020F0502020204030204" pitchFamily="34" charset="0"/>
              </a:rPr>
              <a:t>Tên </a:t>
            </a:r>
            <a:r>
              <a:rPr lang="vi-VN" altLang="ja-JP" sz="1600" dirty="0">
                <a:highlight>
                  <a:srgbClr val="FFFF00"/>
                </a:highlight>
                <a:latin typeface="Calibri" panose="020F0502020204030204" pitchFamily="34" charset="0"/>
                <a:cs typeface="Calibri" panose="020F0502020204030204" pitchFamily="34" charset="0"/>
              </a:rPr>
              <a:t>sản phẩm</a:t>
            </a:r>
            <a:r>
              <a:rPr lang="ja-JP" altLang="en-US" sz="1600">
                <a:highlight>
                  <a:srgbClr val="FFFF00"/>
                </a:highlight>
                <a:latin typeface="Calibri" panose="020F0502020204030204" pitchFamily="34" charset="0"/>
                <a:cs typeface="Calibri" panose="020F0502020204030204" pitchFamily="34" charset="0"/>
              </a:rPr>
              <a:t>: </a:t>
            </a:r>
            <a:r>
              <a:rPr lang="vi-VN" altLang="ja-JP" sz="1600" dirty="0">
                <a:highlight>
                  <a:srgbClr val="FFFF00"/>
                </a:highlight>
                <a:latin typeface="Calibri" panose="020F0502020204030204" pitchFamily="34" charset="0"/>
                <a:cs typeface="Calibri" panose="020F0502020204030204" pitchFamily="34" charset="0"/>
              </a:rPr>
              <a:t>Acropath </a:t>
            </a:r>
            <a:r>
              <a:rPr lang="ja-JP" altLang="en-US" sz="1600" spc="-15">
                <a:highlight>
                  <a:srgbClr val="FFFF00"/>
                </a:highlight>
                <a:latin typeface="kiloji"/>
                <a:cs typeface="kiloji"/>
              </a:rPr>
              <a:t>・</a:t>
            </a:r>
            <a:r>
              <a:rPr lang="vi-VN" altLang="ja-JP" sz="1600" spc="-15" dirty="0">
                <a:highlight>
                  <a:srgbClr val="FFFF00"/>
                </a:highlight>
                <a:latin typeface="kiloji"/>
                <a:cs typeface="kiloji"/>
              </a:rPr>
              <a:t>AC care</a:t>
            </a:r>
            <a:r>
              <a:rPr lang="ja-JP" altLang="en-US" sz="1600" spc="-15">
                <a:highlight>
                  <a:srgbClr val="FFFF00"/>
                </a:highlight>
                <a:latin typeface="kiloji"/>
                <a:cs typeface="kiloji"/>
              </a:rPr>
              <a:t>・</a:t>
            </a:r>
            <a:r>
              <a:rPr lang="vi-VN" altLang="ja-JP" sz="1600" spc="-15" dirty="0">
                <a:highlight>
                  <a:srgbClr val="FFFF00"/>
                </a:highlight>
                <a:latin typeface="kiloji"/>
                <a:cs typeface="kiloji"/>
              </a:rPr>
              <a:t>plus</a:t>
            </a:r>
            <a:endParaRPr lang="vi-VN" altLang="ja-JP" sz="1600" spc="-15" dirty="0">
              <a:highlight>
                <a:srgbClr val="FFFF00"/>
              </a:highlight>
              <a:latin typeface="Calibri" panose="020F0502020204030204" pitchFamily="34" charset="0"/>
              <a:cs typeface="Calibri" panose="020F0502020204030204" pitchFamily="34" charset="0"/>
            </a:endParaRPr>
          </a:p>
          <a:p>
            <a:pPr marL="285750" indent="-285750">
              <a:buFont typeface="Wingdings" pitchFamily="2" charset="2"/>
              <a:buChar char="n"/>
            </a:pPr>
            <a:r>
              <a:rPr lang="vi-VN" altLang="ja-JP" sz="1600" dirty="0">
                <a:latin typeface="Calibri" panose="020F0502020204030204" pitchFamily="34" charset="0"/>
                <a:cs typeface="Calibri" panose="020F0502020204030204" pitchFamily="34" charset="0"/>
              </a:rPr>
              <a:t>Công </a:t>
            </a:r>
            <a:r>
              <a:rPr lang="ja-JP" altLang="en-US" sz="1600">
                <a:latin typeface="Calibri" panose="020F0502020204030204" pitchFamily="34" charset="0"/>
                <a:cs typeface="Calibri" panose="020F0502020204030204" pitchFamily="34" charset="0"/>
              </a:rPr>
              <a:t>dụng: </a:t>
            </a:r>
            <a:r>
              <a:rPr lang="vi-VN" altLang="ja-JP" sz="1600" dirty="0">
                <a:latin typeface="Calibri" panose="020F0502020204030204" pitchFamily="34" charset="0"/>
                <a:cs typeface="Calibri" panose="020F0502020204030204" pitchFamily="34" charset="0"/>
              </a:rPr>
              <a:t>Cải thiện mụn</a:t>
            </a:r>
          </a:p>
          <a:p>
            <a:pPr marL="285750" indent="-285750">
              <a:buFont typeface="Wingdings" pitchFamily="2" charset="2"/>
              <a:buChar char="n"/>
            </a:pPr>
            <a:r>
              <a:rPr lang="vi-VN" altLang="ja-JP" sz="1600" dirty="0">
                <a:highlight>
                  <a:srgbClr val="FFFF00"/>
                </a:highlight>
                <a:latin typeface="Calibri" panose="020F0502020204030204" pitchFamily="34" charset="0"/>
                <a:cs typeface="Calibri" panose="020F0502020204030204" pitchFamily="34" charset="0"/>
              </a:rPr>
              <a:t>Chứa: 9 miếng/hộp</a:t>
            </a:r>
          </a:p>
          <a:p>
            <a:pPr marL="285750" indent="-285750">
              <a:buFont typeface="Wingdings" pitchFamily="2" charset="2"/>
              <a:buChar char="n"/>
            </a:pPr>
            <a:r>
              <a:rPr lang="vi-VN" altLang="ja-JP" sz="1600" dirty="0">
                <a:latin typeface="Calibri" panose="020F0502020204030204" pitchFamily="34" charset="0"/>
                <a:cs typeface="Calibri" panose="020F0502020204030204" pitchFamily="34" charset="0"/>
              </a:rPr>
              <a:t>Thành phần : Axit hyaluronic, Niacinamide, origopeptide-76, natri hydroxit</a:t>
            </a:r>
          </a:p>
          <a:p>
            <a:pPr marL="285750" indent="-285750">
              <a:buFont typeface="Wingdings" pitchFamily="2" charset="2"/>
              <a:buChar char="n"/>
            </a:pPr>
            <a:r>
              <a:rPr lang="en-US" altLang="ja-JP" sz="1600" dirty="0" err="1">
                <a:latin typeface="Calibri" panose="020F0502020204030204" pitchFamily="34" charset="0"/>
                <a:cs typeface="Calibri" panose="020F0502020204030204" pitchFamily="34" charset="0"/>
              </a:rPr>
              <a:t>Giá</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bán</a:t>
            </a:r>
            <a:r>
              <a:rPr lang="en-US" altLang="ja-JP" sz="1600" dirty="0">
                <a:latin typeface="Calibri" panose="020F0502020204030204" pitchFamily="34" charset="0"/>
                <a:cs typeface="Calibri" panose="020F0502020204030204" pitchFamily="34" charset="0"/>
              </a:rPr>
              <a:t>:</a:t>
            </a:r>
            <a:r>
              <a:rPr lang="vi-VN" altLang="ja-JP" sz="1600" dirty="0">
                <a:highlight>
                  <a:srgbClr val="FFFF00"/>
                </a:highlight>
                <a:latin typeface="Calibri" panose="020F0502020204030204" pitchFamily="34" charset="0"/>
                <a:cs typeface="Calibri" panose="020F0502020204030204" pitchFamily="34" charset="0"/>
              </a:rPr>
              <a:t>3,190 yên (đã bao gồm thuế)</a:t>
            </a:r>
            <a:endParaRPr lang="ja-JP" altLang="en-US" sz="1600">
              <a:highlight>
                <a:srgbClr val="FFFF00"/>
              </a:highlight>
              <a:latin typeface="Calibri" panose="020F0502020204030204" pitchFamily="34" charset="0"/>
              <a:cs typeface="Calibri" panose="020F0502020204030204" pitchFamily="34" charset="0"/>
            </a:endParaRPr>
          </a:p>
        </p:txBody>
      </p:sp>
      <p:sp>
        <p:nvSpPr>
          <p:cNvPr id="43" name="object 11">
            <a:extLst>
              <a:ext uri="{FF2B5EF4-FFF2-40B4-BE49-F238E27FC236}">
                <a16:creationId xmlns:a16="http://schemas.microsoft.com/office/drawing/2014/main" id="{E15CACAC-46E8-4645-B466-CBAFBD916A05}"/>
              </a:ext>
            </a:extLst>
          </p:cNvPr>
          <p:cNvSpPr txBox="1"/>
          <p:nvPr/>
        </p:nvSpPr>
        <p:spPr>
          <a:xfrm>
            <a:off x="576470" y="3542999"/>
            <a:ext cx="2874645" cy="1410001"/>
          </a:xfrm>
          <a:prstGeom prst="rect">
            <a:avLst/>
          </a:prstGeom>
          <a:solidFill>
            <a:schemeClr val="bg1"/>
          </a:solidFill>
        </p:spPr>
        <p:txBody>
          <a:bodyPr vert="horz" wrap="square" lIns="0" tIns="12065" rIns="0" bIns="0" rtlCol="0">
            <a:spAutoFit/>
          </a:bodyPr>
          <a:lstStyle/>
          <a:p>
            <a:pPr marL="12700" algn="just">
              <a:lnSpc>
                <a:spcPct val="100000"/>
              </a:lnSpc>
              <a:spcBef>
                <a:spcPts val="95"/>
              </a:spcBef>
            </a:pPr>
            <a:r>
              <a:rPr lang="vi-VN" u="sng" spc="5" dirty="0">
                <a:latin typeface="Calibri" panose="020F0502020204030204" pitchFamily="34" charset="0"/>
                <a:cs typeface="Calibri" panose="020F0502020204030204" pitchFamily="34" charset="0"/>
              </a:rPr>
              <a:t>Lau và làm sạch da</a:t>
            </a:r>
          </a:p>
          <a:p>
            <a:pPr marL="12700" algn="just">
              <a:lnSpc>
                <a:spcPct val="100000"/>
              </a:lnSpc>
              <a:spcBef>
                <a:spcPts val="95"/>
              </a:spcBef>
            </a:pPr>
            <a:r>
              <a:rPr lang="vi-VN" spc="5" dirty="0">
                <a:latin typeface="Calibri" panose="020F0502020204030204" pitchFamily="34" charset="0"/>
                <a:cs typeface="Calibri" panose="020F0502020204030204" pitchFamily="34" charset="0"/>
              </a:rPr>
              <a:t>Thành phần dầu cây trà có tác dụng cao với việc làm dịu da, lau làm sạch bụi bẩn bám trên da.</a:t>
            </a:r>
          </a:p>
        </p:txBody>
      </p:sp>
      <p:sp>
        <p:nvSpPr>
          <p:cNvPr id="44" name="object 11">
            <a:extLst>
              <a:ext uri="{FF2B5EF4-FFF2-40B4-BE49-F238E27FC236}">
                <a16:creationId xmlns:a16="http://schemas.microsoft.com/office/drawing/2014/main" id="{20C06014-6C98-9841-9BEA-472CE6BF31D9}"/>
              </a:ext>
            </a:extLst>
          </p:cNvPr>
          <p:cNvSpPr txBox="1"/>
          <p:nvPr/>
        </p:nvSpPr>
        <p:spPr>
          <a:xfrm>
            <a:off x="591312" y="5219399"/>
            <a:ext cx="2874645" cy="1410001"/>
          </a:xfrm>
          <a:prstGeom prst="rect">
            <a:avLst/>
          </a:prstGeom>
          <a:solidFill>
            <a:schemeClr val="bg1"/>
          </a:solidFill>
        </p:spPr>
        <p:txBody>
          <a:bodyPr vert="horz" wrap="square" lIns="0" tIns="12065" rIns="0" bIns="0" rtlCol="0">
            <a:spAutoFit/>
          </a:bodyPr>
          <a:lstStyle/>
          <a:p>
            <a:pPr marL="12700" algn="just">
              <a:lnSpc>
                <a:spcPct val="100000"/>
              </a:lnSpc>
              <a:spcBef>
                <a:spcPts val="95"/>
              </a:spcBef>
            </a:pPr>
            <a:r>
              <a:rPr lang="vi-VN" u="sng" spc="5" dirty="0">
                <a:latin typeface="Calibri" panose="020F0502020204030204" pitchFamily="34" charset="0"/>
                <a:cs typeface="Calibri" panose="020F0502020204030204" pitchFamily="34" charset="0"/>
              </a:rPr>
              <a:t>Băng ướt hydrocolloid</a:t>
            </a:r>
          </a:p>
          <a:p>
            <a:pPr marL="12700" algn="just">
              <a:lnSpc>
                <a:spcPct val="100000"/>
              </a:lnSpc>
              <a:spcBef>
                <a:spcPts val="95"/>
              </a:spcBef>
            </a:pPr>
            <a:r>
              <a:rPr lang="vi-VN" spc="5" dirty="0">
                <a:latin typeface="Calibri" panose="020F0502020204030204" pitchFamily="34" charset="0"/>
                <a:cs typeface="Calibri" panose="020F0502020204030204" pitchFamily="34" charset="0"/>
              </a:rPr>
              <a:t>Dán lên mụn đã đỏ tấy do các vấn đề về da, bảo vệ da và che đi vết mẩn đỏ! Có thể trang điểm bên trên.</a:t>
            </a:r>
          </a:p>
        </p:txBody>
      </p:sp>
      <p:sp>
        <p:nvSpPr>
          <p:cNvPr id="45" name="object 24">
            <a:extLst>
              <a:ext uri="{FF2B5EF4-FFF2-40B4-BE49-F238E27FC236}">
                <a16:creationId xmlns:a16="http://schemas.microsoft.com/office/drawing/2014/main" id="{C528239D-0E0E-3345-BF31-D83D0FCE3C29}"/>
              </a:ext>
            </a:extLst>
          </p:cNvPr>
          <p:cNvSpPr txBox="1"/>
          <p:nvPr/>
        </p:nvSpPr>
        <p:spPr>
          <a:xfrm>
            <a:off x="8504680" y="1352548"/>
            <a:ext cx="1171626" cy="278922"/>
          </a:xfrm>
          <a:prstGeom prst="rect">
            <a:avLst/>
          </a:prstGeom>
          <a:solidFill>
            <a:srgbClr val="4AACC5"/>
          </a:solidFill>
        </p:spPr>
        <p:txBody>
          <a:bodyPr vert="horz" wrap="square" lIns="0" tIns="32384" rIns="0" bIns="0" rtlCol="0">
            <a:spAutoFit/>
          </a:bodyPr>
          <a:lstStyle/>
          <a:p>
            <a:pPr marL="186690">
              <a:lnSpc>
                <a:spcPct val="100000"/>
              </a:lnSpc>
              <a:spcBef>
                <a:spcPts val="254"/>
              </a:spcBef>
            </a:pPr>
            <a:r>
              <a:rPr lang="vi-VN" sz="1600" b="0" dirty="0">
                <a:solidFill>
                  <a:srgbClr val="FFFFFF"/>
                </a:solidFill>
                <a:latin typeface="Noto Sans CJK JP Medium"/>
                <a:cs typeface="Noto Sans CJK JP Medium"/>
              </a:rPr>
              <a:t>Night care</a:t>
            </a:r>
            <a:endParaRPr sz="1600" dirty="0">
              <a:latin typeface="Noto Sans CJK JP Medium"/>
              <a:cs typeface="Noto Sans CJK JP Medium"/>
            </a:endParaRPr>
          </a:p>
        </p:txBody>
      </p:sp>
      <p:sp>
        <p:nvSpPr>
          <p:cNvPr id="46" name="object 11">
            <a:extLst>
              <a:ext uri="{FF2B5EF4-FFF2-40B4-BE49-F238E27FC236}">
                <a16:creationId xmlns:a16="http://schemas.microsoft.com/office/drawing/2014/main" id="{BBBE8F67-5D75-AB46-ABBE-F22DA8641D62}"/>
              </a:ext>
            </a:extLst>
          </p:cNvPr>
          <p:cNvSpPr txBox="1"/>
          <p:nvPr/>
        </p:nvSpPr>
        <p:spPr>
          <a:xfrm>
            <a:off x="8359988" y="1659028"/>
            <a:ext cx="3442632" cy="1976823"/>
          </a:xfrm>
          <a:prstGeom prst="rect">
            <a:avLst/>
          </a:prstGeom>
          <a:solidFill>
            <a:schemeClr val="bg1"/>
          </a:solidFill>
        </p:spPr>
        <p:txBody>
          <a:bodyPr vert="horz" wrap="square" lIns="0" tIns="12065" rIns="0" bIns="0" rtlCol="0">
            <a:spAutoFit/>
          </a:bodyPr>
          <a:lstStyle/>
          <a:p>
            <a:pPr marL="12700" algn="just">
              <a:lnSpc>
                <a:spcPct val="100000"/>
              </a:lnSpc>
              <a:spcBef>
                <a:spcPts val="95"/>
              </a:spcBef>
            </a:pPr>
            <a:r>
              <a:rPr lang="vi-VN" u="sng" spc="5" dirty="0">
                <a:latin typeface="Calibri" panose="020F0502020204030204" pitchFamily="34" charset="0"/>
                <a:cs typeface="Calibri" panose="020F0502020204030204" pitchFamily="34" charset="0"/>
              </a:rPr>
              <a:t>Giải quyết khuẩn acne với kim siêu vi</a:t>
            </a:r>
          </a:p>
          <a:p>
            <a:pPr marL="12700" algn="just">
              <a:lnSpc>
                <a:spcPct val="100000"/>
              </a:lnSpc>
              <a:spcBef>
                <a:spcPts val="95"/>
              </a:spcBef>
            </a:pPr>
            <a:r>
              <a:rPr lang="vi-VN" spc="5" dirty="0">
                <a:latin typeface="Calibri" panose="020F0502020204030204" pitchFamily="34" charset="0"/>
                <a:cs typeface="Calibri" panose="020F0502020204030204" pitchFamily="34" charset="0"/>
              </a:rPr>
              <a:t>Kim siêu vi giúp tiêm trực tiếp các thành phần sát khuẩn-chống viêm tới các phần da có vấn đề.</a:t>
            </a:r>
          </a:p>
          <a:p>
            <a:pPr marL="12700" algn="just">
              <a:lnSpc>
                <a:spcPct val="100000"/>
              </a:lnSpc>
              <a:spcBef>
                <a:spcPts val="95"/>
              </a:spcBef>
            </a:pPr>
            <a:r>
              <a:rPr lang="vi-VN" spc="5" dirty="0">
                <a:latin typeface="Calibri" panose="020F0502020204030204" pitchFamily="34" charset="0"/>
                <a:cs typeface="Calibri" panose="020F0502020204030204" pitchFamily="34" charset="0"/>
              </a:rPr>
              <a:t>Áp chế khuẩn acne-nguyên nhân gây mụn chỉ với 2 giờ</a:t>
            </a:r>
          </a:p>
        </p:txBody>
      </p:sp>
      <p:sp>
        <p:nvSpPr>
          <p:cNvPr id="47" name="object 11">
            <a:extLst>
              <a:ext uri="{FF2B5EF4-FFF2-40B4-BE49-F238E27FC236}">
                <a16:creationId xmlns:a16="http://schemas.microsoft.com/office/drawing/2014/main" id="{479F1DD5-52CC-934D-8ECC-B98A38293FD0}"/>
              </a:ext>
            </a:extLst>
          </p:cNvPr>
          <p:cNvSpPr txBox="1"/>
          <p:nvPr/>
        </p:nvSpPr>
        <p:spPr>
          <a:xfrm>
            <a:off x="4280331" y="5179723"/>
            <a:ext cx="934593" cy="591829"/>
          </a:xfrm>
          <a:prstGeom prst="rect">
            <a:avLst/>
          </a:prstGeom>
          <a:solidFill>
            <a:schemeClr val="bg1"/>
          </a:solidFill>
        </p:spPr>
        <p:txBody>
          <a:bodyPr vert="horz" wrap="square" lIns="0" tIns="12065" rIns="0" bIns="0" rtlCol="0">
            <a:spAutoFit/>
          </a:bodyPr>
          <a:lstStyle/>
          <a:p>
            <a:pPr marL="12700">
              <a:lnSpc>
                <a:spcPct val="100000"/>
              </a:lnSpc>
              <a:spcBef>
                <a:spcPts val="95"/>
              </a:spcBef>
            </a:pPr>
            <a:r>
              <a:rPr lang="vi-VN" sz="1200" spc="5" dirty="0">
                <a:latin typeface="Calibri" panose="020F0502020204030204" pitchFamily="34" charset="0"/>
                <a:cs typeface="Calibri" panose="020F0502020204030204" pitchFamily="34" charset="0"/>
              </a:rPr>
              <a:t>Night care</a:t>
            </a:r>
          </a:p>
          <a:p>
            <a:pPr marL="12700">
              <a:lnSpc>
                <a:spcPct val="100000"/>
              </a:lnSpc>
              <a:spcBef>
                <a:spcPts val="95"/>
              </a:spcBef>
            </a:pPr>
            <a:r>
              <a:rPr lang="vi-VN" sz="1200" spc="5" dirty="0">
                <a:latin typeface="Calibri" panose="020F0502020204030204" pitchFamily="34" charset="0"/>
                <a:cs typeface="Calibri" panose="020F0502020204030204" pitchFamily="34" charset="0"/>
              </a:rPr>
              <a:t>Skin cleanser</a:t>
            </a:r>
          </a:p>
          <a:p>
            <a:pPr marL="12700">
              <a:lnSpc>
                <a:spcPct val="100000"/>
              </a:lnSpc>
              <a:spcBef>
                <a:spcPts val="95"/>
              </a:spcBef>
            </a:pPr>
            <a:r>
              <a:rPr lang="vi-VN" sz="1200" spc="5" dirty="0">
                <a:latin typeface="Calibri" panose="020F0502020204030204" pitchFamily="34" charset="0"/>
                <a:cs typeface="Calibri" panose="020F0502020204030204" pitchFamily="34" charset="0"/>
              </a:rPr>
              <a:t>(cho 9 lần)</a:t>
            </a:r>
          </a:p>
        </p:txBody>
      </p:sp>
      <p:sp>
        <p:nvSpPr>
          <p:cNvPr id="48" name="object 11">
            <a:extLst>
              <a:ext uri="{FF2B5EF4-FFF2-40B4-BE49-F238E27FC236}">
                <a16:creationId xmlns:a16="http://schemas.microsoft.com/office/drawing/2014/main" id="{DDED8C90-D68B-C54D-A7A4-50E5AAB699F2}"/>
              </a:ext>
            </a:extLst>
          </p:cNvPr>
          <p:cNvSpPr txBox="1"/>
          <p:nvPr/>
        </p:nvSpPr>
        <p:spPr>
          <a:xfrm>
            <a:off x="5733230" y="5179723"/>
            <a:ext cx="934593" cy="776495"/>
          </a:xfrm>
          <a:prstGeom prst="rect">
            <a:avLst/>
          </a:prstGeom>
          <a:solidFill>
            <a:schemeClr val="bg1"/>
          </a:solidFill>
        </p:spPr>
        <p:txBody>
          <a:bodyPr vert="horz" wrap="square" lIns="0" tIns="12065" rIns="0" bIns="0" rtlCol="0">
            <a:spAutoFit/>
          </a:bodyPr>
          <a:lstStyle/>
          <a:p>
            <a:pPr marL="12700">
              <a:lnSpc>
                <a:spcPct val="100000"/>
              </a:lnSpc>
              <a:spcBef>
                <a:spcPts val="95"/>
              </a:spcBef>
            </a:pPr>
            <a:r>
              <a:rPr lang="vi-VN" sz="1200" spc="5" dirty="0">
                <a:latin typeface="Calibri" panose="020F0502020204030204" pitchFamily="34" charset="0"/>
                <a:cs typeface="Calibri" panose="020F0502020204030204" pitchFamily="34" charset="0"/>
              </a:rPr>
              <a:t>Night care</a:t>
            </a:r>
          </a:p>
          <a:p>
            <a:pPr marL="12700">
              <a:lnSpc>
                <a:spcPct val="100000"/>
              </a:lnSpc>
              <a:spcBef>
                <a:spcPts val="95"/>
              </a:spcBef>
            </a:pPr>
            <a:r>
              <a:rPr lang="vi-VN" sz="1200" spc="5" dirty="0">
                <a:latin typeface="Calibri" panose="020F0502020204030204" pitchFamily="34" charset="0"/>
                <a:cs typeface="Calibri" panose="020F0502020204030204" pitchFamily="34" charset="0"/>
              </a:rPr>
              <a:t>Miếng dán kim siêu vi</a:t>
            </a:r>
          </a:p>
          <a:p>
            <a:pPr marL="12700">
              <a:lnSpc>
                <a:spcPct val="100000"/>
              </a:lnSpc>
              <a:spcBef>
                <a:spcPts val="95"/>
              </a:spcBef>
            </a:pPr>
            <a:r>
              <a:rPr lang="vi-VN" sz="1200" spc="5" dirty="0">
                <a:latin typeface="Calibri" panose="020F0502020204030204" pitchFamily="34" charset="0"/>
                <a:cs typeface="Calibri" panose="020F0502020204030204" pitchFamily="34" charset="0"/>
              </a:rPr>
              <a:t>(cho 9 lần)</a:t>
            </a:r>
          </a:p>
        </p:txBody>
      </p:sp>
      <p:sp>
        <p:nvSpPr>
          <p:cNvPr id="49" name="object 11">
            <a:extLst>
              <a:ext uri="{FF2B5EF4-FFF2-40B4-BE49-F238E27FC236}">
                <a16:creationId xmlns:a16="http://schemas.microsoft.com/office/drawing/2014/main" id="{AA39B772-2B5A-734E-91B8-EB6AAB4B857C}"/>
              </a:ext>
            </a:extLst>
          </p:cNvPr>
          <p:cNvSpPr txBox="1"/>
          <p:nvPr/>
        </p:nvSpPr>
        <p:spPr>
          <a:xfrm>
            <a:off x="6912483" y="5173648"/>
            <a:ext cx="1012314" cy="776495"/>
          </a:xfrm>
          <a:prstGeom prst="rect">
            <a:avLst/>
          </a:prstGeom>
          <a:solidFill>
            <a:schemeClr val="bg1"/>
          </a:solidFill>
        </p:spPr>
        <p:txBody>
          <a:bodyPr vert="horz" wrap="square" lIns="0" tIns="12065" rIns="0" bIns="0" rtlCol="0">
            <a:spAutoFit/>
          </a:bodyPr>
          <a:lstStyle/>
          <a:p>
            <a:pPr marL="12700">
              <a:lnSpc>
                <a:spcPct val="100000"/>
              </a:lnSpc>
              <a:spcBef>
                <a:spcPts val="95"/>
              </a:spcBef>
            </a:pPr>
            <a:r>
              <a:rPr lang="vi-VN" sz="1200" spc="5" dirty="0">
                <a:latin typeface="Calibri" panose="020F0502020204030204" pitchFamily="34" charset="0"/>
                <a:cs typeface="Calibri" panose="020F0502020204030204" pitchFamily="34" charset="0"/>
              </a:rPr>
              <a:t>Day care</a:t>
            </a:r>
          </a:p>
          <a:p>
            <a:pPr marL="12700">
              <a:lnSpc>
                <a:spcPct val="100000"/>
              </a:lnSpc>
              <a:spcBef>
                <a:spcPts val="95"/>
              </a:spcBef>
            </a:pPr>
            <a:r>
              <a:rPr lang="vi-VN" sz="1200" spc="5" dirty="0">
                <a:latin typeface="Calibri" panose="020F0502020204030204" pitchFamily="34" charset="0"/>
                <a:cs typeface="Calibri" panose="020F0502020204030204" pitchFamily="34" charset="0"/>
              </a:rPr>
              <a:t>Miếng che mẩn đỏ- bảo vệ</a:t>
            </a:r>
          </a:p>
          <a:p>
            <a:pPr marL="12700">
              <a:lnSpc>
                <a:spcPct val="100000"/>
              </a:lnSpc>
              <a:spcBef>
                <a:spcPts val="95"/>
              </a:spcBef>
            </a:pPr>
            <a:r>
              <a:rPr lang="vi-VN" sz="1200" spc="5" dirty="0">
                <a:latin typeface="Calibri" panose="020F0502020204030204" pitchFamily="34" charset="0"/>
                <a:cs typeface="Calibri" panose="020F0502020204030204" pitchFamily="34" charset="0"/>
              </a:rPr>
              <a:t>(cho 9 lần)</a:t>
            </a:r>
          </a:p>
        </p:txBody>
      </p:sp>
      <p:sp>
        <p:nvSpPr>
          <p:cNvPr id="17" name="object 3">
            <a:extLst>
              <a:ext uri="{FF2B5EF4-FFF2-40B4-BE49-F238E27FC236}">
                <a16:creationId xmlns:a16="http://schemas.microsoft.com/office/drawing/2014/main" id="{BC02482B-890E-5954-05D6-0ECA0B9B33D9}"/>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22" name="Picture 5" descr="http://csc-vietnam.vn/images/logos/1/unnamed.png">
            <a:extLst>
              <a:ext uri="{FF2B5EF4-FFF2-40B4-BE49-F238E27FC236}">
                <a16:creationId xmlns:a16="http://schemas.microsoft.com/office/drawing/2014/main" id="{665924C9-A5EE-FB14-344B-891ECC65ED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492"/>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02395" y="947927"/>
            <a:ext cx="3290315" cy="185166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477723" y="1389125"/>
            <a:ext cx="6966584" cy="1571584"/>
          </a:xfrm>
          <a:prstGeom prst="rect">
            <a:avLst/>
          </a:prstGeom>
        </p:spPr>
        <p:txBody>
          <a:bodyPr vert="horz" wrap="square" lIns="0" tIns="12065" rIns="0" bIns="0" rtlCol="0">
            <a:spAutoFit/>
          </a:bodyPr>
          <a:lstStyle/>
          <a:p>
            <a:pPr marL="12700">
              <a:lnSpc>
                <a:spcPct val="100000"/>
              </a:lnSpc>
              <a:spcBef>
                <a:spcPts val="95"/>
              </a:spcBef>
            </a:pPr>
            <a:r>
              <a:rPr lang="vi-VN" sz="1600" b="0" spc="15" dirty="0">
                <a:solidFill>
                  <a:srgbClr val="009439"/>
                </a:solidFill>
                <a:latin typeface="Noto Sans CJK JP Medium"/>
                <a:cs typeface="Noto Sans CJK JP Medium"/>
              </a:rPr>
              <a:t>Dùng cho ban đêm</a:t>
            </a:r>
            <a:r>
              <a:rPr sz="1600" b="0" spc="20" dirty="0">
                <a:solidFill>
                  <a:srgbClr val="009439"/>
                </a:solidFill>
                <a:latin typeface="Noto Sans CJK JP Medium"/>
                <a:cs typeface="Noto Sans CJK JP Medium"/>
              </a:rPr>
              <a:t>・</a:t>
            </a:r>
            <a:r>
              <a:rPr sz="1600" b="1" spc="-10" dirty="0">
                <a:solidFill>
                  <a:srgbClr val="009439"/>
                </a:solidFill>
                <a:latin typeface="Arial"/>
                <a:cs typeface="Arial"/>
              </a:rPr>
              <a:t>NIGHTCARE</a:t>
            </a:r>
            <a:r>
              <a:rPr sz="1600" b="0" spc="15" dirty="0">
                <a:solidFill>
                  <a:srgbClr val="009439"/>
                </a:solidFill>
                <a:latin typeface="Noto Sans CJK JP Medium"/>
                <a:cs typeface="Noto Sans CJK JP Medium"/>
              </a:rPr>
              <a:t>・</a:t>
            </a:r>
            <a:r>
              <a:rPr lang="vi-VN" sz="1600" b="0" spc="5" dirty="0">
                <a:solidFill>
                  <a:srgbClr val="00AFEF"/>
                </a:solidFill>
                <a:latin typeface="Noto Sans CJK JP Medium"/>
                <a:cs typeface="Noto Sans CJK JP Medium"/>
              </a:rPr>
              <a:t>miếng dán kim siêu vi tan chảy</a:t>
            </a:r>
            <a:r>
              <a:rPr lang="vi-VN" sz="1600" b="0" spc="10" dirty="0">
                <a:solidFill>
                  <a:srgbClr val="00AFEF"/>
                </a:solidFill>
                <a:latin typeface="Noto Sans CJK JP Medium"/>
                <a:cs typeface="Noto Sans CJK JP Medium"/>
              </a:rPr>
              <a:t> (9 lần)</a:t>
            </a:r>
            <a:endParaRPr sz="1600" dirty="0">
              <a:latin typeface="Noto Sans CJK JP Medium"/>
              <a:cs typeface="Noto Sans CJK JP Medium"/>
            </a:endParaRPr>
          </a:p>
          <a:p>
            <a:pPr marL="12700">
              <a:lnSpc>
                <a:spcPct val="100000"/>
              </a:lnSpc>
              <a:spcBef>
                <a:spcPts val="1560"/>
              </a:spcBef>
            </a:pPr>
            <a:r>
              <a:rPr sz="1600" spc="760" dirty="0">
                <a:latin typeface="Noto Sans Symbols"/>
                <a:cs typeface="Noto Sans Symbols"/>
              </a:rPr>
              <a:t>✔</a:t>
            </a:r>
            <a:r>
              <a:rPr lang="vi-VN" sz="1400" b="0" spc="10" dirty="0">
                <a:latin typeface="Calibri" panose="020F0502020204030204" pitchFamily="34" charset="0"/>
                <a:cs typeface="Calibri" panose="020F0502020204030204" pitchFamily="34" charset="0"/>
              </a:rPr>
              <a:t>Các kim siêu vi tan chảy cung cấp axit hyaluronic nồng độ cao và các thành phần hoạt tính * vào sâu bên trong da!</a:t>
            </a:r>
            <a:endParaRPr sz="1400" dirty="0">
              <a:latin typeface="Calibri" panose="020F0502020204030204" pitchFamily="34" charset="0"/>
              <a:cs typeface="Calibri" panose="020F0502020204030204" pitchFamily="34" charset="0"/>
            </a:endParaRPr>
          </a:p>
          <a:p>
            <a:pPr marL="12700">
              <a:lnSpc>
                <a:spcPct val="100000"/>
              </a:lnSpc>
            </a:pPr>
            <a:r>
              <a:rPr sz="1400" spc="760" dirty="0">
                <a:latin typeface="Calibri" panose="020F0502020204030204" pitchFamily="34" charset="0"/>
                <a:cs typeface="Calibri" panose="020F0502020204030204" pitchFamily="34" charset="0"/>
              </a:rPr>
              <a:t>✔</a:t>
            </a:r>
            <a:r>
              <a:rPr lang="vi-VN" sz="1400" b="0" spc="10" dirty="0">
                <a:latin typeface="Calibri" panose="020F0502020204030204" pitchFamily="34" charset="0"/>
                <a:cs typeface="Calibri" panose="020F0502020204030204" pitchFamily="34" charset="0"/>
              </a:rPr>
              <a:t>Thành phần hoạt tính * tan chảy từ sâu bên trong da khi bạn ngủ, ngăn chặn sự phát triển của vi khuẩn acnes!</a:t>
            </a:r>
          </a:p>
          <a:p>
            <a:pPr marL="12700">
              <a:lnSpc>
                <a:spcPct val="100000"/>
              </a:lnSpc>
            </a:pPr>
            <a:r>
              <a:rPr sz="1400" spc="380" dirty="0">
                <a:latin typeface="Calibri" panose="020F0502020204030204" pitchFamily="34" charset="0"/>
                <a:cs typeface="Calibri" panose="020F0502020204030204" pitchFamily="34" charset="0"/>
              </a:rPr>
              <a:t>✔</a:t>
            </a:r>
            <a:r>
              <a:rPr sz="1400" b="1" spc="380" dirty="0">
                <a:latin typeface="Calibri" panose="020F0502020204030204" pitchFamily="34" charset="0"/>
                <a:cs typeface="Calibri" panose="020F0502020204030204" pitchFamily="34" charset="0"/>
              </a:rPr>
              <a:t>*</a:t>
            </a:r>
            <a:r>
              <a:rPr lang="vi-VN" sz="1400" b="0" spc="10" dirty="0">
                <a:latin typeface="Calibri" panose="020F0502020204030204" pitchFamily="34" charset="0"/>
                <a:cs typeface="Calibri" panose="020F0502020204030204" pitchFamily="34" charset="0"/>
              </a:rPr>
              <a:t>Tới lớp sừng</a:t>
            </a:r>
            <a:r>
              <a:rPr sz="1400" b="0" dirty="0">
                <a:latin typeface="Calibri" panose="020F0502020204030204" pitchFamily="34" charset="0"/>
                <a:cs typeface="Calibri" panose="020F0502020204030204" pitchFamily="34" charset="0"/>
              </a:rPr>
              <a:t>！</a:t>
            </a:r>
            <a:endParaRPr sz="1400" dirty="0">
              <a:latin typeface="Calibri" panose="020F0502020204030204" pitchFamily="34" charset="0"/>
              <a:cs typeface="Calibri" panose="020F0502020204030204" pitchFamily="34" charset="0"/>
            </a:endParaRPr>
          </a:p>
        </p:txBody>
      </p:sp>
      <p:grpSp>
        <p:nvGrpSpPr>
          <p:cNvPr id="4" name="object 4"/>
          <p:cNvGrpSpPr/>
          <p:nvPr/>
        </p:nvGrpSpPr>
        <p:grpSpPr>
          <a:xfrm>
            <a:off x="458723" y="3429000"/>
            <a:ext cx="10383520" cy="3072765"/>
            <a:chOff x="458723" y="3429000"/>
            <a:chExt cx="10383520" cy="3072765"/>
          </a:xfrm>
        </p:grpSpPr>
        <p:sp>
          <p:nvSpPr>
            <p:cNvPr id="5" name="object 5"/>
            <p:cNvSpPr/>
            <p:nvPr/>
          </p:nvSpPr>
          <p:spPr>
            <a:xfrm>
              <a:off x="458723" y="3429000"/>
              <a:ext cx="4110228" cy="264261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141976" y="3429000"/>
              <a:ext cx="3531108" cy="307238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8200643" y="3429000"/>
              <a:ext cx="2641092" cy="264261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555747" y="3429000"/>
              <a:ext cx="2642616" cy="2642616"/>
            </a:xfrm>
            <a:prstGeom prst="rect">
              <a:avLst/>
            </a:prstGeom>
            <a:blipFill>
              <a:blip r:embed="rId7" cstate="print"/>
              <a:stretch>
                <a:fillRect/>
              </a:stretch>
            </a:blipFill>
          </p:spPr>
          <p:txBody>
            <a:bodyPr wrap="square" lIns="0" tIns="0" rIns="0" bIns="0" rtlCol="0"/>
            <a:lstStyle/>
            <a:p>
              <a:endParaRPr/>
            </a:p>
          </p:txBody>
        </p:sp>
      </p:grpSp>
      <p:sp>
        <p:nvSpPr>
          <p:cNvPr id="10" name="object 10"/>
          <p:cNvSpPr txBox="1"/>
          <p:nvPr/>
        </p:nvSpPr>
        <p:spPr>
          <a:xfrm>
            <a:off x="9431781" y="2898394"/>
            <a:ext cx="1513840" cy="151323"/>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a:t>
            </a:r>
            <a:r>
              <a:rPr lang="vi-VN" sz="900" b="0" spc="20" dirty="0">
                <a:latin typeface="Noto Sans CJK JP Medium"/>
                <a:cs typeface="Noto Sans CJK JP Medium"/>
              </a:rPr>
              <a:t>Video về kim siêu vi</a:t>
            </a:r>
            <a:r>
              <a:rPr sz="900" b="1" dirty="0">
                <a:latin typeface="Arial"/>
                <a:cs typeface="Arial"/>
              </a:rPr>
              <a:t>▲</a:t>
            </a:r>
            <a:endParaRPr sz="900" dirty="0">
              <a:latin typeface="Arial"/>
              <a:cs typeface="Arial"/>
            </a:endParaRPr>
          </a:p>
        </p:txBody>
      </p:sp>
      <p:sp>
        <p:nvSpPr>
          <p:cNvPr id="19" name="object 3">
            <a:extLst>
              <a:ext uri="{FF2B5EF4-FFF2-40B4-BE49-F238E27FC236}">
                <a16:creationId xmlns:a16="http://schemas.microsoft.com/office/drawing/2014/main" id="{7D33D941-67A4-E44F-9AFE-D2DD350D1F88}"/>
              </a:ext>
            </a:extLst>
          </p:cNvPr>
          <p:cNvSpPr txBox="1"/>
          <p:nvPr/>
        </p:nvSpPr>
        <p:spPr>
          <a:xfrm>
            <a:off x="9906001" y="6444054"/>
            <a:ext cx="2250868"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grpSp>
        <p:nvGrpSpPr>
          <p:cNvPr id="20" name="object 18">
            <a:extLst>
              <a:ext uri="{FF2B5EF4-FFF2-40B4-BE49-F238E27FC236}">
                <a16:creationId xmlns:a16="http://schemas.microsoft.com/office/drawing/2014/main" id="{4AFE83B6-B663-9449-8B29-AAD28B8BAC74}"/>
              </a:ext>
            </a:extLst>
          </p:cNvPr>
          <p:cNvGrpSpPr/>
          <p:nvPr/>
        </p:nvGrpSpPr>
        <p:grpSpPr>
          <a:xfrm>
            <a:off x="10680210" y="92719"/>
            <a:ext cx="1511935" cy="403225"/>
            <a:chOff x="10680210" y="92719"/>
            <a:chExt cx="1511935" cy="403225"/>
          </a:xfrm>
        </p:grpSpPr>
        <p:sp>
          <p:nvSpPr>
            <p:cNvPr id="21" name="object 19">
              <a:extLst>
                <a:ext uri="{FF2B5EF4-FFF2-40B4-BE49-F238E27FC236}">
                  <a16:creationId xmlns:a16="http://schemas.microsoft.com/office/drawing/2014/main" id="{A9E5AC87-A95E-5C45-BA20-D9714C492140}"/>
                </a:ext>
              </a:extLst>
            </p:cNvPr>
            <p:cNvSpPr/>
            <p:nvPr/>
          </p:nvSpPr>
          <p:spPr>
            <a:xfrm>
              <a:off x="10680210" y="92719"/>
              <a:ext cx="1511787" cy="402773"/>
            </a:xfrm>
            <a:prstGeom prst="rect">
              <a:avLst/>
            </a:prstGeom>
            <a:blipFill>
              <a:blip r:embed="rId8" cstate="print"/>
              <a:stretch>
                <a:fillRect/>
              </a:stretch>
            </a:blipFill>
          </p:spPr>
          <p:txBody>
            <a:bodyPr wrap="square" lIns="0" tIns="0" rIns="0" bIns="0" rtlCol="0"/>
            <a:lstStyle/>
            <a:p>
              <a:endParaRPr/>
            </a:p>
          </p:txBody>
        </p:sp>
        <p:sp>
          <p:nvSpPr>
            <p:cNvPr id="22" name="object 20">
              <a:extLst>
                <a:ext uri="{FF2B5EF4-FFF2-40B4-BE49-F238E27FC236}">
                  <a16:creationId xmlns:a16="http://schemas.microsoft.com/office/drawing/2014/main" id="{2100B052-88E8-2F40-A273-A396A8A17DBC}"/>
                </a:ext>
              </a:extLst>
            </p:cNvPr>
            <p:cNvSpPr/>
            <p:nvPr/>
          </p:nvSpPr>
          <p:spPr>
            <a:xfrm>
              <a:off x="10815827" y="132626"/>
              <a:ext cx="1376171" cy="355053"/>
            </a:xfrm>
            <a:prstGeom prst="rect">
              <a:avLst/>
            </a:prstGeom>
            <a:blipFill>
              <a:blip r:embed="rId9" cstate="print"/>
              <a:stretch>
                <a:fillRect/>
              </a:stretch>
            </a:blipFill>
          </p:spPr>
          <p:txBody>
            <a:bodyPr wrap="square" lIns="0" tIns="0" rIns="0" bIns="0" rtlCol="0"/>
            <a:lstStyle/>
            <a:p>
              <a:endParaRPr/>
            </a:p>
          </p:txBody>
        </p:sp>
        <p:sp>
          <p:nvSpPr>
            <p:cNvPr id="23" name="object 21">
              <a:extLst>
                <a:ext uri="{FF2B5EF4-FFF2-40B4-BE49-F238E27FC236}">
                  <a16:creationId xmlns:a16="http://schemas.microsoft.com/office/drawing/2014/main" id="{6D8199C4-BB43-EE4E-A1BD-0206F1C8136C}"/>
                </a:ext>
              </a:extLst>
            </p:cNvPr>
            <p:cNvSpPr/>
            <p:nvPr/>
          </p:nvSpPr>
          <p:spPr>
            <a:xfrm>
              <a:off x="10713719" y="106679"/>
              <a:ext cx="1472565" cy="340360"/>
            </a:xfrm>
            <a:custGeom>
              <a:avLst/>
              <a:gdLst/>
              <a:ahLst/>
              <a:cxnLst/>
              <a:rect l="l" t="t" r="r" b="b"/>
              <a:pathLst>
                <a:path w="1472565" h="340359">
                  <a:moveTo>
                    <a:pt x="1472183" y="0"/>
                  </a:moveTo>
                  <a:lnTo>
                    <a:pt x="0" y="0"/>
                  </a:lnTo>
                  <a:lnTo>
                    <a:pt x="0" y="339852"/>
                  </a:lnTo>
                  <a:lnTo>
                    <a:pt x="1472183" y="339852"/>
                  </a:lnTo>
                  <a:lnTo>
                    <a:pt x="1472183" y="0"/>
                  </a:lnTo>
                  <a:close/>
                </a:path>
              </a:pathLst>
            </a:custGeom>
            <a:solidFill>
              <a:srgbClr val="FF0000"/>
            </a:solidFill>
          </p:spPr>
          <p:txBody>
            <a:bodyPr wrap="square" lIns="0" tIns="0" rIns="0" bIns="0" rtlCol="0"/>
            <a:lstStyle/>
            <a:p>
              <a:endParaRPr/>
            </a:p>
          </p:txBody>
        </p:sp>
      </p:grpSp>
      <p:sp>
        <p:nvSpPr>
          <p:cNvPr id="24" name="テキスト ボックス 23">
            <a:extLst>
              <a:ext uri="{FF2B5EF4-FFF2-40B4-BE49-F238E27FC236}">
                <a16:creationId xmlns:a16="http://schemas.microsoft.com/office/drawing/2014/main" id="{EDC339B0-3EE0-5441-B371-0BEA1A201F17}"/>
              </a:ext>
            </a:extLst>
          </p:cNvPr>
          <p:cNvSpPr txBox="1"/>
          <p:nvPr/>
        </p:nvSpPr>
        <p:spPr>
          <a:xfrm>
            <a:off x="10708005" y="162665"/>
            <a:ext cx="1477899" cy="169277"/>
          </a:xfrm>
          <a:prstGeom prst="rect">
            <a:avLst/>
          </a:prstGeom>
          <a:noFill/>
        </p:spPr>
        <p:txBody>
          <a:bodyPr wrap="square" lIns="0" tIns="0" rIns="0" bIns="0">
            <a:spAutoFit/>
          </a:bodyPr>
          <a:lstStyle/>
          <a:p>
            <a:pPr marL="12700">
              <a:lnSpc>
                <a:spcPct val="100000"/>
              </a:lnSpc>
              <a:spcBef>
                <a:spcPts val="95"/>
              </a:spcBef>
            </a:pPr>
            <a:r>
              <a:rPr lang="en-US" altLang="ja-JP" sz="1100" dirty="0" err="1">
                <a:solidFill>
                  <a:schemeClr val="bg1"/>
                </a:solidFill>
                <a:latin typeface="Calibri" panose="020F0502020204030204" pitchFamily="34" charset="0"/>
                <a:cs typeface="Calibri" panose="020F0502020204030204" pitchFamily="34" charset="0"/>
              </a:rPr>
              <a:t>Chăm</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sóc</a:t>
            </a:r>
            <a:r>
              <a:rPr lang="en-US" altLang="ja-JP" sz="1100" dirty="0">
                <a:solidFill>
                  <a:schemeClr val="bg1"/>
                </a:solidFill>
                <a:latin typeface="Calibri" panose="020F0502020204030204" pitchFamily="34" charset="0"/>
                <a:cs typeface="Calibri" panose="020F0502020204030204" pitchFamily="34" charset="0"/>
              </a:rPr>
              <a:t> SOS </a:t>
            </a:r>
            <a:r>
              <a:rPr lang="en-US" altLang="ja-JP" sz="1100" dirty="0" err="1">
                <a:solidFill>
                  <a:schemeClr val="bg1"/>
                </a:solidFill>
                <a:latin typeface="Calibri" panose="020F0502020204030204" pitchFamily="34" charset="0"/>
                <a:cs typeface="Calibri" panose="020F0502020204030204" pitchFamily="34" charset="0"/>
              </a:rPr>
              <a:t>khẩn</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cấp</a:t>
            </a:r>
            <a:endParaRPr lang="en-US" altLang="ja-JP" sz="1100" dirty="0">
              <a:solidFill>
                <a:schemeClr val="bg1"/>
              </a:solidFill>
              <a:latin typeface="Noto Sans CJK JP Medium"/>
              <a:cs typeface="Noto Sans CJK JP Medium"/>
            </a:endParaRPr>
          </a:p>
        </p:txBody>
      </p:sp>
      <p:sp>
        <p:nvSpPr>
          <p:cNvPr id="27" name="正方形/長方形 26">
            <a:extLst>
              <a:ext uri="{FF2B5EF4-FFF2-40B4-BE49-F238E27FC236}">
                <a16:creationId xmlns:a16="http://schemas.microsoft.com/office/drawing/2014/main" id="{06ED096A-3A3C-C54B-A093-A5D4B377644A}"/>
              </a:ext>
            </a:extLst>
          </p:cNvPr>
          <p:cNvSpPr/>
          <p:nvPr/>
        </p:nvSpPr>
        <p:spPr>
          <a:xfrm>
            <a:off x="152401" y="306106"/>
            <a:ext cx="6288024" cy="74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err="1">
                <a:solidFill>
                  <a:srgbClr val="FFC000"/>
                </a:solidFill>
                <a:latin typeface="Calibri" panose="020F0502020204030204" pitchFamily="34" charset="0"/>
                <a:cs typeface="Calibri" panose="020F0502020204030204" pitchFamily="34" charset="0"/>
              </a:rPr>
              <a:t>Mỹ</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phẩm</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giúp</a:t>
            </a:r>
            <a:r>
              <a:rPr kumimoji="1" lang="en-US" altLang="ja-JP" sz="2000" dirty="0">
                <a:solidFill>
                  <a:srgbClr val="FFC000"/>
                </a:solidFill>
                <a:latin typeface="Calibri" panose="020F0502020204030204" pitchFamily="34" charset="0"/>
                <a:cs typeface="Calibri" panose="020F0502020204030204" pitchFamily="34" charset="0"/>
              </a:rPr>
              <a:t> da </a:t>
            </a:r>
            <a:r>
              <a:rPr kumimoji="1" lang="en-US" altLang="ja-JP" sz="2000" dirty="0" err="1">
                <a:solidFill>
                  <a:srgbClr val="FFC000"/>
                </a:solidFill>
                <a:latin typeface="Calibri" panose="020F0502020204030204" pitchFamily="34" charset="0"/>
                <a:cs typeface="Calibri" panose="020F0502020204030204" pitchFamily="34" charset="0"/>
              </a:rPr>
              <a:t>sáng</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mịn</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khoẻ</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mạnh</a:t>
            </a:r>
            <a:endParaRPr kumimoji="1" lang="en-US" altLang="ja-JP" sz="2000" dirty="0">
              <a:solidFill>
                <a:srgbClr val="FFC000"/>
              </a:solidFill>
              <a:latin typeface="Calibri" panose="020F0502020204030204" pitchFamily="34" charset="0"/>
              <a:cs typeface="Calibri" panose="020F0502020204030204" pitchFamily="34" charset="0"/>
            </a:endParaRPr>
          </a:p>
          <a:p>
            <a:r>
              <a:rPr kumimoji="1" lang="en-US" altLang="ja-JP" sz="2000" dirty="0" err="1">
                <a:solidFill>
                  <a:schemeClr val="tx1"/>
                </a:solidFill>
                <a:latin typeface="Calibri" panose="020F0502020204030204" pitchFamily="34" charset="0"/>
                <a:cs typeface="Calibri" panose="020F0502020204030204" pitchFamily="34" charset="0"/>
              </a:rPr>
              <a:t>Mặt</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nạ</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đắp</a:t>
            </a:r>
            <a:r>
              <a:rPr kumimoji="1" lang="en-US" altLang="ja-JP" sz="2000" dirty="0">
                <a:solidFill>
                  <a:schemeClr val="tx1"/>
                </a:solidFill>
                <a:latin typeface="Calibri" panose="020F0502020204030204" pitchFamily="34" charset="0"/>
                <a:cs typeface="Calibri" panose="020F0502020204030204" pitchFamily="34" charset="0"/>
              </a:rPr>
              <a:t> – </a:t>
            </a:r>
            <a:r>
              <a:rPr kumimoji="1" lang="en-US" altLang="ja-JP" sz="2000" dirty="0" err="1">
                <a:solidFill>
                  <a:schemeClr val="tx1"/>
                </a:solidFill>
                <a:latin typeface="Calibri" panose="020F0502020204030204" pitchFamily="34" charset="0"/>
                <a:cs typeface="Calibri" panose="020F0502020204030204" pitchFamily="34" charset="0"/>
              </a:rPr>
              <a:t>chăm</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sóc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a:solidFill>
                  <a:srgbClr val="00B0F0"/>
                </a:solidFill>
                <a:latin typeface="Calibri" panose="020F0502020204030204" pitchFamily="34" charset="0"/>
                <a:cs typeface="Calibri" panose="020F0502020204030204" pitchFamily="34" charset="0"/>
              </a:rPr>
              <a:t>SOS</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rgbClr val="FF0000"/>
                </a:solidFill>
                <a:latin typeface="Calibri" panose="020F0502020204030204" pitchFamily="34" charset="0"/>
                <a:cs typeface="Calibri" panose="020F0502020204030204" pitchFamily="34" charset="0"/>
              </a:rPr>
              <a:t>khẩn</a:t>
            </a:r>
            <a:r>
              <a:rPr kumimoji="1"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rgbClr val="FF0000"/>
                </a:solidFill>
                <a:latin typeface="Calibri" panose="020F0502020204030204" pitchFamily="34" charset="0"/>
                <a:cs typeface="Calibri" panose="020F0502020204030204" pitchFamily="34" charset="0"/>
              </a:rPr>
              <a:t>cấp</a:t>
            </a:r>
            <a:r>
              <a:rPr kumimoji="1"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cho</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các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vấn</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đề</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ở</a:t>
            </a:r>
            <a:r>
              <a:rPr kumimoji="1" lang="en-US" altLang="ja-JP" sz="2000" dirty="0">
                <a:solidFill>
                  <a:schemeClr val="tx1"/>
                </a:solidFill>
                <a:latin typeface="Calibri" panose="020F0502020204030204" pitchFamily="34" charset="0"/>
                <a:cs typeface="Calibri" panose="020F0502020204030204" pitchFamily="34" charset="0"/>
              </a:rPr>
              <a:t> da!</a:t>
            </a:r>
            <a:endParaRPr kumimoji="1" lang="ja-JP" altLang="en-US" sz="4000" b="1">
              <a:solidFill>
                <a:schemeClr val="tx1"/>
              </a:solidFill>
              <a:latin typeface="Calibri" panose="020F0502020204030204" pitchFamily="34" charset="0"/>
              <a:cs typeface="Calibri" panose="020F0502020204030204" pitchFamily="34" charset="0"/>
            </a:endParaRPr>
          </a:p>
        </p:txBody>
      </p:sp>
      <p:sp>
        <p:nvSpPr>
          <p:cNvPr id="29" name="テキスト ボックス 28">
            <a:extLst>
              <a:ext uri="{FF2B5EF4-FFF2-40B4-BE49-F238E27FC236}">
                <a16:creationId xmlns:a16="http://schemas.microsoft.com/office/drawing/2014/main" id="{117851E0-92B3-C849-A298-90E375A7BB17}"/>
              </a:ext>
            </a:extLst>
          </p:cNvPr>
          <p:cNvSpPr txBox="1"/>
          <p:nvPr/>
        </p:nvSpPr>
        <p:spPr>
          <a:xfrm>
            <a:off x="6052520" y="5732259"/>
            <a:ext cx="4539280" cy="923330"/>
          </a:xfrm>
          <a:prstGeom prst="rect">
            <a:avLst/>
          </a:prstGeom>
          <a:noFill/>
        </p:spPr>
        <p:txBody>
          <a:bodyPr wrap="square">
            <a:spAutoFit/>
          </a:bodyPr>
          <a:lstStyle/>
          <a:p>
            <a:r>
              <a:rPr lang="ja-JP" altLang="en-US">
                <a:solidFill>
                  <a:srgbClr val="0702FD"/>
                </a:solidFill>
                <a:latin typeface="Calibri" panose="020F0502020204030204" pitchFamily="34" charset="0"/>
                <a:cs typeface="Calibri" panose="020F0502020204030204" pitchFamily="34" charset="0"/>
              </a:rPr>
              <a:t>Người mẫu Maya Tanaka</a:t>
            </a:r>
            <a:r>
              <a:rPr lang="vi-VN" altLang="ja-JP" dirty="0">
                <a:solidFill>
                  <a:srgbClr val="0702FD"/>
                </a:solidFill>
                <a:latin typeface="Calibri" panose="020F0502020204030204" pitchFamily="34" charset="0"/>
                <a:cs typeface="Calibri" panose="020F0502020204030204" pitchFamily="34" charset="0"/>
              </a:rPr>
              <a:t>-</a:t>
            </a:r>
            <a:r>
              <a:rPr lang="ja-JP" altLang="en-US">
                <a:solidFill>
                  <a:srgbClr val="0702FD"/>
                </a:solidFill>
                <a:latin typeface="Calibri" panose="020F0502020204030204" pitchFamily="34" charset="0"/>
                <a:cs typeface="Calibri" panose="020F0502020204030204" pitchFamily="34" charset="0"/>
              </a:rPr>
              <a:t> Instagram</a:t>
            </a:r>
          </a:p>
          <a:p>
            <a:r>
              <a:rPr lang="ja-JP" altLang="en-US">
                <a:latin typeface="Calibri" panose="020F0502020204030204" pitchFamily="34" charset="0"/>
                <a:cs typeface="Calibri" panose="020F0502020204030204" pitchFamily="34" charset="0"/>
              </a:rPr>
              <a:t>Luôn </a:t>
            </a:r>
            <a:r>
              <a:rPr lang="en-US" altLang="ja-JP" dirty="0" err="1">
                <a:latin typeface="Calibri" panose="020F0502020204030204" pitchFamily="34" charset="0"/>
                <a:cs typeface="Calibri" panose="020F0502020204030204" pitchFamily="34" charset="0"/>
              </a:rPr>
              <a:t>chuẩn</a:t>
            </a:r>
            <a:r>
              <a:rPr lang="en-US" altLang="ja-JP" dirty="0">
                <a:latin typeface="Calibri" panose="020F0502020204030204" pitchFamily="34" charset="0"/>
                <a:cs typeface="Calibri" panose="020F0502020204030204" pitchFamily="34" charset="0"/>
              </a:rPr>
              <a:t> </a:t>
            </a:r>
            <a:r>
              <a:rPr lang="en-US" altLang="ja-JP" dirty="0" err="1">
                <a:latin typeface="Calibri" panose="020F0502020204030204" pitchFamily="34" charset="0"/>
                <a:cs typeface="Calibri" panose="020F0502020204030204" pitchFamily="34" charset="0"/>
              </a:rPr>
              <a:t>bị</a:t>
            </a:r>
            <a:r>
              <a:rPr lang="en-US" altLang="ja-JP" dirty="0">
                <a:latin typeface="Calibri" panose="020F0502020204030204" pitchFamily="34" charset="0"/>
                <a:cs typeface="Calibri" panose="020F0502020204030204" pitchFamily="34" charset="0"/>
              </a:rPr>
              <a:t> </a:t>
            </a:r>
            <a:r>
              <a:rPr lang="en-US" altLang="ja-JP" dirty="0" err="1">
                <a:latin typeface="Calibri" panose="020F0502020204030204" pitchFamily="34" charset="0"/>
                <a:cs typeface="Calibri" panose="020F0502020204030204" pitchFamily="34" charset="0"/>
              </a:rPr>
              <a:t>sẵn</a:t>
            </a:r>
            <a:r>
              <a:rPr lang="ja-JP" altLang="en-US">
                <a:latin typeface="Calibri" panose="020F0502020204030204" pitchFamily="34" charset="0"/>
                <a:cs typeface="Calibri" panose="020F0502020204030204" pitchFamily="34" charset="0"/>
              </a:rPr>
              <a:t> </a:t>
            </a:r>
            <a:r>
              <a:rPr lang="vi-VN" altLang="ja-JP" dirty="0">
                <a:latin typeface="Calibri" panose="020F0502020204030204" pitchFamily="34" charset="0"/>
                <a:cs typeface="Calibri" panose="020F0502020204030204" pitchFamily="34" charset="0"/>
              </a:rPr>
              <a:t>phòng </a:t>
            </a:r>
            <a:r>
              <a:rPr lang="ja-JP" altLang="en-US">
                <a:latin typeface="Calibri" panose="020F0502020204030204" pitchFamily="34" charset="0"/>
                <a:cs typeface="Calibri" panose="020F0502020204030204" pitchFamily="34" charset="0"/>
              </a:rPr>
              <a:t>trường hợp bạn đột nhiên </a:t>
            </a:r>
            <a:r>
              <a:rPr lang="vi-VN" altLang="ja-JP" dirty="0">
                <a:latin typeface="Calibri" panose="020F0502020204030204" pitchFamily="34" charset="0"/>
                <a:cs typeface="Calibri" panose="020F0502020204030204" pitchFamily="34" charset="0"/>
              </a:rPr>
              <a:t>lên</a:t>
            </a:r>
            <a:r>
              <a:rPr lang="ja-JP" altLang="en-US">
                <a:latin typeface="Calibri" panose="020F0502020204030204" pitchFamily="34" charset="0"/>
                <a:cs typeface="Calibri" panose="020F0502020204030204" pitchFamily="34" charset="0"/>
              </a:rPr>
              <a:t> mụn! Acropath AC Care Plus</a:t>
            </a:r>
          </a:p>
        </p:txBody>
      </p:sp>
      <p:pic>
        <p:nvPicPr>
          <p:cNvPr id="11" name="Picture 5" descr="http://csc-vietnam.vn/images/logos/1/unnamed.png">
            <a:extLst>
              <a:ext uri="{FF2B5EF4-FFF2-40B4-BE49-F238E27FC236}">
                <a16:creationId xmlns:a16="http://schemas.microsoft.com/office/drawing/2014/main" id="{45348686-3354-43F9-C58F-BBA0F8E09B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1" y="6226096"/>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0116" y="1144526"/>
            <a:ext cx="8030209" cy="1499128"/>
          </a:xfrm>
          <a:prstGeom prst="rect">
            <a:avLst/>
          </a:prstGeom>
        </p:spPr>
        <p:txBody>
          <a:bodyPr vert="horz" wrap="square" lIns="0" tIns="181610" rIns="0" bIns="0" rtlCol="0">
            <a:spAutoFit/>
          </a:bodyPr>
          <a:lstStyle/>
          <a:p>
            <a:pPr marL="12700">
              <a:lnSpc>
                <a:spcPct val="100000"/>
              </a:lnSpc>
              <a:spcBef>
                <a:spcPts val="1430"/>
              </a:spcBef>
            </a:pPr>
            <a:r>
              <a:rPr lang="vi-VN" sz="2000" b="0" spc="20" dirty="0">
                <a:solidFill>
                  <a:srgbClr val="009439"/>
                </a:solidFill>
                <a:latin typeface="Noto Sans CJK JP Medium"/>
                <a:cs typeface="Noto Sans CJK JP Medium"/>
              </a:rPr>
              <a:t>Dùng ban ngày</a:t>
            </a:r>
            <a:r>
              <a:rPr sz="2000" b="0" spc="15" dirty="0">
                <a:solidFill>
                  <a:srgbClr val="009439"/>
                </a:solidFill>
                <a:latin typeface="Noto Sans CJK JP Medium"/>
                <a:cs typeface="Noto Sans CJK JP Medium"/>
              </a:rPr>
              <a:t>・</a:t>
            </a:r>
            <a:r>
              <a:rPr sz="2000" b="1" dirty="0">
                <a:solidFill>
                  <a:srgbClr val="009439"/>
                </a:solidFill>
                <a:latin typeface="Arial"/>
                <a:cs typeface="Arial"/>
              </a:rPr>
              <a:t>DAYCARE</a:t>
            </a:r>
            <a:r>
              <a:rPr sz="2000" b="0" spc="10" dirty="0">
                <a:solidFill>
                  <a:srgbClr val="009439"/>
                </a:solidFill>
                <a:latin typeface="Noto Sans CJK JP Medium"/>
                <a:cs typeface="Noto Sans CJK JP Medium"/>
              </a:rPr>
              <a:t>・</a:t>
            </a:r>
            <a:r>
              <a:rPr lang="vi-VN" sz="2000" b="0" spc="10" dirty="0">
                <a:solidFill>
                  <a:srgbClr val="00AFEF"/>
                </a:solidFill>
                <a:latin typeface="Noto Sans CJK JP Medium"/>
                <a:cs typeface="Noto Sans CJK JP Medium"/>
              </a:rPr>
              <a:t> Hydrocolloid dạng miếng</a:t>
            </a:r>
            <a:r>
              <a:rPr sz="2000" b="0" spc="5" dirty="0">
                <a:solidFill>
                  <a:srgbClr val="00AFEF"/>
                </a:solidFill>
                <a:latin typeface="Noto Sans CJK JP Medium"/>
                <a:cs typeface="Noto Sans CJK JP Medium"/>
              </a:rPr>
              <a:t>（</a:t>
            </a:r>
            <a:r>
              <a:rPr sz="2000" b="1" spc="5" dirty="0">
                <a:solidFill>
                  <a:srgbClr val="00AFEF"/>
                </a:solidFill>
                <a:latin typeface="Arial"/>
                <a:cs typeface="Arial"/>
              </a:rPr>
              <a:t>15</a:t>
            </a:r>
            <a:r>
              <a:rPr lang="vi-VN" sz="2000" b="0" spc="10" dirty="0">
                <a:solidFill>
                  <a:srgbClr val="00AFEF"/>
                </a:solidFill>
                <a:latin typeface="Noto Sans CJK JP Medium"/>
                <a:cs typeface="Noto Sans CJK JP Medium"/>
              </a:rPr>
              <a:t> lần</a:t>
            </a:r>
            <a:r>
              <a:rPr sz="2000" b="0" spc="10" dirty="0">
                <a:solidFill>
                  <a:srgbClr val="00AFEF"/>
                </a:solidFill>
                <a:latin typeface="Noto Sans CJK JP Medium"/>
                <a:cs typeface="Noto Sans CJK JP Medium"/>
              </a:rPr>
              <a:t>）</a:t>
            </a:r>
            <a:endParaRPr sz="2000" dirty="0">
              <a:latin typeface="Noto Sans CJK JP Medium"/>
              <a:cs typeface="Noto Sans CJK JP Medium"/>
            </a:endParaRPr>
          </a:p>
          <a:p>
            <a:pPr marL="12700">
              <a:lnSpc>
                <a:spcPct val="100000"/>
              </a:lnSpc>
              <a:spcBef>
                <a:spcPts val="1060"/>
              </a:spcBef>
            </a:pPr>
            <a:r>
              <a:rPr sz="1600" spc="765" dirty="0">
                <a:latin typeface="Noto Sans Symbols"/>
                <a:cs typeface="Noto Sans Symbols"/>
              </a:rPr>
              <a:t>✔</a:t>
            </a:r>
            <a:r>
              <a:rPr lang="vi-VN" sz="1600" dirty="0">
                <a:latin typeface="Calibri" panose="020F0502020204030204" pitchFamily="34" charset="0"/>
                <a:cs typeface="Calibri" panose="020F0502020204030204" pitchFamily="34" charset="0"/>
              </a:rPr>
              <a:t>Nguyên liệu mới ở dược phẩm dùng ở khoa da liễu, giúp xoá nám và thúc đẩy tái sinh da sau điều trị laser để không để lại vết sẹo</a:t>
            </a:r>
            <a:endParaRPr sz="1600" dirty="0">
              <a:latin typeface="Calibri" panose="020F0502020204030204" pitchFamily="34" charset="0"/>
              <a:cs typeface="Calibri" panose="020F0502020204030204" pitchFamily="34" charset="0"/>
            </a:endParaRPr>
          </a:p>
          <a:p>
            <a:pPr marL="12700">
              <a:lnSpc>
                <a:spcPct val="100000"/>
              </a:lnSpc>
              <a:spcBef>
                <a:spcPts val="965"/>
              </a:spcBef>
            </a:pPr>
            <a:r>
              <a:rPr sz="1600" dirty="0">
                <a:latin typeface="Calibri" panose="020F0502020204030204" pitchFamily="34" charset="0"/>
                <a:cs typeface="Calibri" panose="020F0502020204030204" pitchFamily="34" charset="0"/>
              </a:rPr>
              <a:t>✔</a:t>
            </a:r>
            <a:r>
              <a:rPr lang="vi-VN" sz="1600" dirty="0">
                <a:latin typeface="Calibri" panose="020F0502020204030204" pitchFamily="34" charset="0"/>
                <a:cs typeface="Calibri" panose="020F0502020204030204" pitchFamily="34" charset="0"/>
              </a:rPr>
              <a:t>Dán lên trên nơi mụn đỏ để bảo vệ da, che vết đỏ, có thể trang điểm bên trên miếng dán</a:t>
            </a:r>
            <a:endParaRPr sz="1600" dirty="0">
              <a:latin typeface="Calibri" panose="020F0502020204030204" pitchFamily="34" charset="0"/>
              <a:cs typeface="Calibri" panose="020F0502020204030204" pitchFamily="34" charset="0"/>
            </a:endParaRPr>
          </a:p>
        </p:txBody>
      </p:sp>
      <p:sp>
        <p:nvSpPr>
          <p:cNvPr id="3" name="object 3"/>
          <p:cNvSpPr/>
          <p:nvPr/>
        </p:nvSpPr>
        <p:spPr>
          <a:xfrm>
            <a:off x="10858276" y="899160"/>
            <a:ext cx="823257" cy="96005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9205" y="1937004"/>
            <a:ext cx="830542" cy="94168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58276" y="2974848"/>
            <a:ext cx="823257" cy="96005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861919" y="4012691"/>
            <a:ext cx="837828" cy="93708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3635" y="5050535"/>
            <a:ext cx="896112" cy="941681"/>
          </a:xfrm>
          <a:prstGeom prst="rect">
            <a:avLst/>
          </a:prstGeom>
          <a:blipFill>
            <a:blip r:embed="rId6" cstate="print"/>
            <a:stretch>
              <a:fillRect/>
            </a:stretch>
          </a:blipFill>
        </p:spPr>
        <p:txBody>
          <a:bodyPr wrap="square" lIns="0" tIns="0" rIns="0" bIns="0" rtlCol="0"/>
          <a:lstStyle/>
          <a:p>
            <a:endParaRPr/>
          </a:p>
        </p:txBody>
      </p:sp>
      <p:grpSp>
        <p:nvGrpSpPr>
          <p:cNvPr id="8" name="object 8"/>
          <p:cNvGrpSpPr/>
          <p:nvPr/>
        </p:nvGrpSpPr>
        <p:grpSpPr>
          <a:xfrm>
            <a:off x="458723" y="2988564"/>
            <a:ext cx="5477510" cy="3621404"/>
            <a:chOff x="458723" y="2988564"/>
            <a:chExt cx="5477510" cy="3621404"/>
          </a:xfrm>
        </p:grpSpPr>
        <p:sp>
          <p:nvSpPr>
            <p:cNvPr id="9" name="object 9"/>
            <p:cNvSpPr/>
            <p:nvPr/>
          </p:nvSpPr>
          <p:spPr>
            <a:xfrm>
              <a:off x="458723" y="2988564"/>
              <a:ext cx="2356104" cy="235458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895600" y="2988564"/>
              <a:ext cx="3040379" cy="2354580"/>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901951" y="4253484"/>
              <a:ext cx="2180844" cy="2356104"/>
            </a:xfrm>
            <a:prstGeom prst="rect">
              <a:avLst/>
            </a:prstGeom>
            <a:blipFill>
              <a:blip r:embed="rId9" cstate="print"/>
              <a:stretch>
                <a:fillRect/>
              </a:stretch>
            </a:blipFill>
          </p:spPr>
          <p:txBody>
            <a:bodyPr wrap="square" lIns="0" tIns="0" rIns="0" bIns="0" rtlCol="0"/>
            <a:lstStyle/>
            <a:p>
              <a:endParaRPr/>
            </a:p>
          </p:txBody>
        </p:sp>
      </p:grpSp>
      <p:sp>
        <p:nvSpPr>
          <p:cNvPr id="12" name="object 12"/>
          <p:cNvSpPr/>
          <p:nvPr/>
        </p:nvSpPr>
        <p:spPr>
          <a:xfrm>
            <a:off x="6128508" y="2644127"/>
            <a:ext cx="4507493" cy="3194004"/>
          </a:xfrm>
          <a:prstGeom prst="rect">
            <a:avLst/>
          </a:prstGeom>
          <a:blipFill>
            <a:blip r:embed="rId10" cstate="print"/>
            <a:stretch>
              <a:fillRect/>
            </a:stretch>
          </a:blipFill>
        </p:spPr>
        <p:txBody>
          <a:bodyPr wrap="square" lIns="0" tIns="0" rIns="0" bIns="0" rtlCol="0"/>
          <a:lstStyle/>
          <a:p>
            <a:endParaRPr/>
          </a:p>
        </p:txBody>
      </p:sp>
      <p:sp>
        <p:nvSpPr>
          <p:cNvPr id="22" name="object 3">
            <a:extLst>
              <a:ext uri="{FF2B5EF4-FFF2-40B4-BE49-F238E27FC236}">
                <a16:creationId xmlns:a16="http://schemas.microsoft.com/office/drawing/2014/main" id="{B02FA66B-7BBE-364D-A884-A24B58B3C8D2}"/>
              </a:ext>
            </a:extLst>
          </p:cNvPr>
          <p:cNvSpPr txBox="1"/>
          <p:nvPr/>
        </p:nvSpPr>
        <p:spPr>
          <a:xfrm>
            <a:off x="9829801" y="6444054"/>
            <a:ext cx="2327068"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grpSp>
        <p:nvGrpSpPr>
          <p:cNvPr id="23" name="object 18">
            <a:extLst>
              <a:ext uri="{FF2B5EF4-FFF2-40B4-BE49-F238E27FC236}">
                <a16:creationId xmlns:a16="http://schemas.microsoft.com/office/drawing/2014/main" id="{DF5627DE-5DFA-5F44-80D3-2185B79A1267}"/>
              </a:ext>
            </a:extLst>
          </p:cNvPr>
          <p:cNvGrpSpPr/>
          <p:nvPr/>
        </p:nvGrpSpPr>
        <p:grpSpPr>
          <a:xfrm>
            <a:off x="10680210" y="92719"/>
            <a:ext cx="1511935" cy="403225"/>
            <a:chOff x="10680210" y="92719"/>
            <a:chExt cx="1511935" cy="403225"/>
          </a:xfrm>
        </p:grpSpPr>
        <p:sp>
          <p:nvSpPr>
            <p:cNvPr id="24" name="object 19">
              <a:extLst>
                <a:ext uri="{FF2B5EF4-FFF2-40B4-BE49-F238E27FC236}">
                  <a16:creationId xmlns:a16="http://schemas.microsoft.com/office/drawing/2014/main" id="{1B109DAF-B357-644C-A707-67B6FA0D335B}"/>
                </a:ext>
              </a:extLst>
            </p:cNvPr>
            <p:cNvSpPr/>
            <p:nvPr/>
          </p:nvSpPr>
          <p:spPr>
            <a:xfrm>
              <a:off x="10680210" y="92719"/>
              <a:ext cx="1511787" cy="402773"/>
            </a:xfrm>
            <a:prstGeom prst="rect">
              <a:avLst/>
            </a:prstGeom>
            <a:blipFill>
              <a:blip r:embed="rId11" cstate="print"/>
              <a:stretch>
                <a:fillRect/>
              </a:stretch>
            </a:blipFill>
          </p:spPr>
          <p:txBody>
            <a:bodyPr wrap="square" lIns="0" tIns="0" rIns="0" bIns="0" rtlCol="0"/>
            <a:lstStyle/>
            <a:p>
              <a:endParaRPr/>
            </a:p>
          </p:txBody>
        </p:sp>
        <p:sp>
          <p:nvSpPr>
            <p:cNvPr id="25" name="object 20">
              <a:extLst>
                <a:ext uri="{FF2B5EF4-FFF2-40B4-BE49-F238E27FC236}">
                  <a16:creationId xmlns:a16="http://schemas.microsoft.com/office/drawing/2014/main" id="{9A828167-935D-FD45-92E2-7A3B34442092}"/>
                </a:ext>
              </a:extLst>
            </p:cNvPr>
            <p:cNvSpPr/>
            <p:nvPr/>
          </p:nvSpPr>
          <p:spPr>
            <a:xfrm>
              <a:off x="10815827" y="132626"/>
              <a:ext cx="1376171" cy="355053"/>
            </a:xfrm>
            <a:prstGeom prst="rect">
              <a:avLst/>
            </a:prstGeom>
            <a:blipFill>
              <a:blip r:embed="rId12" cstate="print"/>
              <a:stretch>
                <a:fillRect/>
              </a:stretch>
            </a:blipFill>
          </p:spPr>
          <p:txBody>
            <a:bodyPr wrap="square" lIns="0" tIns="0" rIns="0" bIns="0" rtlCol="0"/>
            <a:lstStyle/>
            <a:p>
              <a:endParaRPr/>
            </a:p>
          </p:txBody>
        </p:sp>
        <p:sp>
          <p:nvSpPr>
            <p:cNvPr id="26" name="object 21">
              <a:extLst>
                <a:ext uri="{FF2B5EF4-FFF2-40B4-BE49-F238E27FC236}">
                  <a16:creationId xmlns:a16="http://schemas.microsoft.com/office/drawing/2014/main" id="{47C48D5A-9FF1-D149-8DF7-BE3043E1AFE1}"/>
                </a:ext>
              </a:extLst>
            </p:cNvPr>
            <p:cNvSpPr/>
            <p:nvPr/>
          </p:nvSpPr>
          <p:spPr>
            <a:xfrm>
              <a:off x="10713719" y="106679"/>
              <a:ext cx="1472565" cy="340360"/>
            </a:xfrm>
            <a:custGeom>
              <a:avLst/>
              <a:gdLst/>
              <a:ahLst/>
              <a:cxnLst/>
              <a:rect l="l" t="t" r="r" b="b"/>
              <a:pathLst>
                <a:path w="1472565" h="340359">
                  <a:moveTo>
                    <a:pt x="1472183" y="0"/>
                  </a:moveTo>
                  <a:lnTo>
                    <a:pt x="0" y="0"/>
                  </a:lnTo>
                  <a:lnTo>
                    <a:pt x="0" y="339852"/>
                  </a:lnTo>
                  <a:lnTo>
                    <a:pt x="1472183" y="339852"/>
                  </a:lnTo>
                  <a:lnTo>
                    <a:pt x="1472183" y="0"/>
                  </a:lnTo>
                  <a:close/>
                </a:path>
              </a:pathLst>
            </a:custGeom>
            <a:solidFill>
              <a:srgbClr val="FF0000"/>
            </a:solidFill>
          </p:spPr>
          <p:txBody>
            <a:bodyPr wrap="square" lIns="0" tIns="0" rIns="0" bIns="0" rtlCol="0"/>
            <a:lstStyle/>
            <a:p>
              <a:endParaRPr/>
            </a:p>
          </p:txBody>
        </p:sp>
      </p:grpSp>
      <p:sp>
        <p:nvSpPr>
          <p:cNvPr id="27" name="テキスト ボックス 26">
            <a:extLst>
              <a:ext uri="{FF2B5EF4-FFF2-40B4-BE49-F238E27FC236}">
                <a16:creationId xmlns:a16="http://schemas.microsoft.com/office/drawing/2014/main" id="{3A194357-AC4B-9E45-8268-F21FE212B26B}"/>
              </a:ext>
            </a:extLst>
          </p:cNvPr>
          <p:cNvSpPr txBox="1"/>
          <p:nvPr/>
        </p:nvSpPr>
        <p:spPr>
          <a:xfrm>
            <a:off x="10708005" y="162665"/>
            <a:ext cx="1477899" cy="169277"/>
          </a:xfrm>
          <a:prstGeom prst="rect">
            <a:avLst/>
          </a:prstGeom>
          <a:noFill/>
        </p:spPr>
        <p:txBody>
          <a:bodyPr wrap="square" lIns="0" tIns="0" rIns="0" bIns="0">
            <a:spAutoFit/>
          </a:bodyPr>
          <a:lstStyle/>
          <a:p>
            <a:pPr marL="12700">
              <a:lnSpc>
                <a:spcPct val="100000"/>
              </a:lnSpc>
              <a:spcBef>
                <a:spcPts val="95"/>
              </a:spcBef>
            </a:pPr>
            <a:r>
              <a:rPr lang="en-US" altLang="ja-JP" sz="1100" dirty="0" err="1">
                <a:solidFill>
                  <a:schemeClr val="bg1"/>
                </a:solidFill>
                <a:latin typeface="Calibri" panose="020F0502020204030204" pitchFamily="34" charset="0"/>
                <a:cs typeface="Calibri" panose="020F0502020204030204" pitchFamily="34" charset="0"/>
              </a:rPr>
              <a:t>Chăm</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sóc</a:t>
            </a:r>
            <a:r>
              <a:rPr lang="en-US" altLang="ja-JP" sz="1100" dirty="0">
                <a:solidFill>
                  <a:schemeClr val="bg1"/>
                </a:solidFill>
                <a:latin typeface="Calibri" panose="020F0502020204030204" pitchFamily="34" charset="0"/>
                <a:cs typeface="Calibri" panose="020F0502020204030204" pitchFamily="34" charset="0"/>
              </a:rPr>
              <a:t> SOS </a:t>
            </a:r>
            <a:r>
              <a:rPr lang="en-US" altLang="ja-JP" sz="1100" dirty="0" err="1">
                <a:solidFill>
                  <a:schemeClr val="bg1"/>
                </a:solidFill>
                <a:latin typeface="Calibri" panose="020F0502020204030204" pitchFamily="34" charset="0"/>
                <a:cs typeface="Calibri" panose="020F0502020204030204" pitchFamily="34" charset="0"/>
              </a:rPr>
              <a:t>khẩn</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cấp</a:t>
            </a:r>
            <a:endParaRPr lang="en-US" altLang="ja-JP" sz="1100" dirty="0">
              <a:solidFill>
                <a:schemeClr val="bg1"/>
              </a:solidFill>
              <a:latin typeface="Noto Sans CJK JP Medium"/>
              <a:cs typeface="Noto Sans CJK JP Medium"/>
            </a:endParaRPr>
          </a:p>
        </p:txBody>
      </p:sp>
      <p:sp>
        <p:nvSpPr>
          <p:cNvPr id="29" name="タイトル 28">
            <a:extLst>
              <a:ext uri="{FF2B5EF4-FFF2-40B4-BE49-F238E27FC236}">
                <a16:creationId xmlns:a16="http://schemas.microsoft.com/office/drawing/2014/main" id="{7FB62A93-28D5-8F4E-968A-82D507943060}"/>
              </a:ext>
            </a:extLst>
          </p:cNvPr>
          <p:cNvSpPr>
            <a:spLocks noGrp="1"/>
          </p:cNvSpPr>
          <p:nvPr>
            <p:ph type="title"/>
          </p:nvPr>
        </p:nvSpPr>
        <p:spPr/>
        <p:txBody>
          <a:bodyPr/>
          <a:lstStyle/>
          <a:p>
            <a:endParaRPr lang="ja-JP" altLang="en-US"/>
          </a:p>
        </p:txBody>
      </p:sp>
      <p:sp>
        <p:nvSpPr>
          <p:cNvPr id="30" name="正方形/長方形 29">
            <a:extLst>
              <a:ext uri="{FF2B5EF4-FFF2-40B4-BE49-F238E27FC236}">
                <a16:creationId xmlns:a16="http://schemas.microsoft.com/office/drawing/2014/main" id="{E7651EF7-0BF8-634B-8B8A-52AEFE52DBC5}"/>
              </a:ext>
            </a:extLst>
          </p:cNvPr>
          <p:cNvSpPr/>
          <p:nvPr/>
        </p:nvSpPr>
        <p:spPr>
          <a:xfrm>
            <a:off x="152401" y="306106"/>
            <a:ext cx="6288024" cy="74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err="1">
                <a:solidFill>
                  <a:srgbClr val="FFC000"/>
                </a:solidFill>
                <a:latin typeface="Calibri" panose="020F0502020204030204" pitchFamily="34" charset="0"/>
                <a:cs typeface="Calibri" panose="020F0502020204030204" pitchFamily="34" charset="0"/>
              </a:rPr>
              <a:t>Mỹ</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phẩm</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giúp</a:t>
            </a:r>
            <a:r>
              <a:rPr kumimoji="1" lang="en-US" altLang="ja-JP" sz="2000" dirty="0">
                <a:solidFill>
                  <a:srgbClr val="FFC000"/>
                </a:solidFill>
                <a:latin typeface="Calibri" panose="020F0502020204030204" pitchFamily="34" charset="0"/>
                <a:cs typeface="Calibri" panose="020F0502020204030204" pitchFamily="34" charset="0"/>
              </a:rPr>
              <a:t> da </a:t>
            </a:r>
            <a:r>
              <a:rPr kumimoji="1" lang="en-US" altLang="ja-JP" sz="2000" dirty="0" err="1">
                <a:solidFill>
                  <a:srgbClr val="FFC000"/>
                </a:solidFill>
                <a:latin typeface="Calibri" panose="020F0502020204030204" pitchFamily="34" charset="0"/>
                <a:cs typeface="Calibri" panose="020F0502020204030204" pitchFamily="34" charset="0"/>
              </a:rPr>
              <a:t>sáng</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mịn</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khoẻ</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mạnh</a:t>
            </a:r>
            <a:endParaRPr kumimoji="1" lang="en-US" altLang="ja-JP" sz="2000" dirty="0">
              <a:solidFill>
                <a:srgbClr val="FFC000"/>
              </a:solidFill>
              <a:latin typeface="Calibri" panose="020F0502020204030204" pitchFamily="34" charset="0"/>
              <a:cs typeface="Calibri" panose="020F0502020204030204" pitchFamily="34" charset="0"/>
            </a:endParaRPr>
          </a:p>
          <a:p>
            <a:r>
              <a:rPr kumimoji="1" lang="en-US" altLang="ja-JP" sz="2000" dirty="0" err="1">
                <a:solidFill>
                  <a:schemeClr val="tx1"/>
                </a:solidFill>
                <a:latin typeface="Calibri" panose="020F0502020204030204" pitchFamily="34" charset="0"/>
                <a:cs typeface="Calibri" panose="020F0502020204030204" pitchFamily="34" charset="0"/>
              </a:rPr>
              <a:t>Mặt</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nạ</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đắp</a:t>
            </a:r>
            <a:r>
              <a:rPr kumimoji="1" lang="en-US" altLang="ja-JP" sz="2000" dirty="0">
                <a:solidFill>
                  <a:schemeClr val="tx1"/>
                </a:solidFill>
                <a:latin typeface="Calibri" panose="020F0502020204030204" pitchFamily="34" charset="0"/>
                <a:cs typeface="Calibri" panose="020F0502020204030204" pitchFamily="34" charset="0"/>
              </a:rPr>
              <a:t> – </a:t>
            </a:r>
            <a:r>
              <a:rPr kumimoji="1" lang="en-US" altLang="ja-JP" sz="2000" dirty="0" err="1">
                <a:solidFill>
                  <a:schemeClr val="tx1"/>
                </a:solidFill>
                <a:latin typeface="Calibri" panose="020F0502020204030204" pitchFamily="34" charset="0"/>
                <a:cs typeface="Calibri" panose="020F0502020204030204" pitchFamily="34" charset="0"/>
              </a:rPr>
              <a:t>chăm</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sóc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a:solidFill>
                  <a:srgbClr val="00B0F0"/>
                </a:solidFill>
                <a:latin typeface="Calibri" panose="020F0502020204030204" pitchFamily="34" charset="0"/>
                <a:cs typeface="Calibri" panose="020F0502020204030204" pitchFamily="34" charset="0"/>
              </a:rPr>
              <a:t>SOS</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rgbClr val="FF0000"/>
                </a:solidFill>
                <a:latin typeface="Calibri" panose="020F0502020204030204" pitchFamily="34" charset="0"/>
                <a:cs typeface="Calibri" panose="020F0502020204030204" pitchFamily="34" charset="0"/>
              </a:rPr>
              <a:t>khẩn</a:t>
            </a:r>
            <a:r>
              <a:rPr kumimoji="1"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rgbClr val="FF0000"/>
                </a:solidFill>
                <a:latin typeface="Calibri" panose="020F0502020204030204" pitchFamily="34" charset="0"/>
                <a:cs typeface="Calibri" panose="020F0502020204030204" pitchFamily="34" charset="0"/>
              </a:rPr>
              <a:t>cấp</a:t>
            </a:r>
            <a:r>
              <a:rPr kumimoji="1"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cho</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các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vấn</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đề</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ở</a:t>
            </a:r>
            <a:r>
              <a:rPr kumimoji="1" lang="en-US" altLang="ja-JP" sz="2000" dirty="0">
                <a:solidFill>
                  <a:schemeClr val="tx1"/>
                </a:solidFill>
                <a:latin typeface="Calibri" panose="020F0502020204030204" pitchFamily="34" charset="0"/>
                <a:cs typeface="Calibri" panose="020F0502020204030204" pitchFamily="34" charset="0"/>
              </a:rPr>
              <a:t> da!</a:t>
            </a:r>
            <a:endParaRPr kumimoji="1" lang="ja-JP" altLang="en-US" sz="4000" b="1">
              <a:solidFill>
                <a:schemeClr val="tx1"/>
              </a:solidFill>
              <a:latin typeface="Calibri" panose="020F0502020204030204" pitchFamily="34" charset="0"/>
              <a:cs typeface="Calibri" panose="020F0502020204030204" pitchFamily="34" charset="0"/>
            </a:endParaRPr>
          </a:p>
        </p:txBody>
      </p:sp>
      <p:sp>
        <p:nvSpPr>
          <p:cNvPr id="31" name="テキスト ボックス 30">
            <a:extLst>
              <a:ext uri="{FF2B5EF4-FFF2-40B4-BE49-F238E27FC236}">
                <a16:creationId xmlns:a16="http://schemas.microsoft.com/office/drawing/2014/main" id="{3FDAFD78-6839-8048-BC4B-D1CBF4B3D800}"/>
              </a:ext>
            </a:extLst>
          </p:cNvPr>
          <p:cNvSpPr txBox="1"/>
          <p:nvPr/>
        </p:nvSpPr>
        <p:spPr>
          <a:xfrm>
            <a:off x="10892932" y="1564589"/>
            <a:ext cx="1199106" cy="369332"/>
          </a:xfrm>
          <a:prstGeom prst="rect">
            <a:avLst/>
          </a:prstGeom>
          <a:solidFill>
            <a:schemeClr val="bg1"/>
          </a:solidFill>
        </p:spPr>
        <p:txBody>
          <a:bodyPr wrap="square" lIns="0" tIns="0" rIns="0" bIns="0">
            <a:spAutoFit/>
          </a:bodyPr>
          <a:lstStyle/>
          <a:p>
            <a:r>
              <a:rPr lang="vi-VN" altLang="ja-JP" sz="1200" dirty="0">
                <a:solidFill>
                  <a:srgbClr val="039B3D"/>
                </a:solidFill>
                <a:latin typeface="Calibri" panose="020F0502020204030204" pitchFamily="34" charset="0"/>
                <a:cs typeface="Calibri" panose="020F0502020204030204" pitchFamily="34" charset="0"/>
              </a:rPr>
              <a:t>Cấu thành môi trường ẩm</a:t>
            </a:r>
            <a:endParaRPr lang="ja-JP" altLang="en-US" sz="1200">
              <a:solidFill>
                <a:srgbClr val="039B3D"/>
              </a:solidFill>
              <a:latin typeface="Calibri" panose="020F0502020204030204" pitchFamily="34" charset="0"/>
              <a:cs typeface="Calibri" panose="020F0502020204030204" pitchFamily="34" charset="0"/>
            </a:endParaRPr>
          </a:p>
        </p:txBody>
      </p:sp>
      <p:sp>
        <p:nvSpPr>
          <p:cNvPr id="32" name="テキスト ボックス 31">
            <a:extLst>
              <a:ext uri="{FF2B5EF4-FFF2-40B4-BE49-F238E27FC236}">
                <a16:creationId xmlns:a16="http://schemas.microsoft.com/office/drawing/2014/main" id="{8219493E-1139-1047-B580-5C6FF312F60F}"/>
              </a:ext>
            </a:extLst>
          </p:cNvPr>
          <p:cNvSpPr txBox="1"/>
          <p:nvPr/>
        </p:nvSpPr>
        <p:spPr>
          <a:xfrm>
            <a:off x="6184841" y="2643654"/>
            <a:ext cx="1968559" cy="584775"/>
          </a:xfrm>
          <a:prstGeom prst="rect">
            <a:avLst/>
          </a:prstGeom>
          <a:solidFill>
            <a:schemeClr val="tx1"/>
          </a:solidFill>
        </p:spPr>
        <p:txBody>
          <a:bodyPr wrap="square">
            <a:spAutoFit/>
          </a:bodyPr>
          <a:lstStyle/>
          <a:p>
            <a:r>
              <a:rPr lang="vi-VN" altLang="ja-JP" sz="1600" dirty="0">
                <a:solidFill>
                  <a:schemeClr val="bg1"/>
                </a:solidFill>
                <a:latin typeface="Calibri" panose="020F0502020204030204" pitchFamily="34" charset="0"/>
                <a:cs typeface="Calibri" panose="020F0502020204030204" pitchFamily="34" charset="0"/>
              </a:rPr>
              <a:t>Tác dụng của miếng Hydrocolloid</a:t>
            </a:r>
            <a:endParaRPr lang="ja-JP" altLang="en-US" sz="1600">
              <a:solidFill>
                <a:schemeClr val="bg1"/>
              </a:solidFill>
              <a:latin typeface="Calibri" panose="020F0502020204030204" pitchFamily="34" charset="0"/>
              <a:cs typeface="Calibri" panose="020F0502020204030204" pitchFamily="34" charset="0"/>
            </a:endParaRPr>
          </a:p>
        </p:txBody>
      </p:sp>
      <p:sp>
        <p:nvSpPr>
          <p:cNvPr id="33" name="テキスト ボックス 32">
            <a:extLst>
              <a:ext uri="{FF2B5EF4-FFF2-40B4-BE49-F238E27FC236}">
                <a16:creationId xmlns:a16="http://schemas.microsoft.com/office/drawing/2014/main" id="{C06703EC-4D32-E248-8A2F-77BD8E9E48E6}"/>
              </a:ext>
            </a:extLst>
          </p:cNvPr>
          <p:cNvSpPr txBox="1"/>
          <p:nvPr/>
        </p:nvSpPr>
        <p:spPr>
          <a:xfrm>
            <a:off x="6432074" y="3600735"/>
            <a:ext cx="959326" cy="492443"/>
          </a:xfrm>
          <a:prstGeom prst="rect">
            <a:avLst/>
          </a:prstGeom>
          <a:solidFill>
            <a:schemeClr val="bg1"/>
          </a:solidFill>
        </p:spPr>
        <p:txBody>
          <a:bodyPr wrap="square" lIns="0" tIns="0" rIns="0" bIns="0">
            <a:spAutoFit/>
          </a:bodyPr>
          <a:lstStyle/>
          <a:p>
            <a:r>
              <a:rPr lang="vi-VN" altLang="ja-JP" sz="1600" dirty="0">
                <a:solidFill>
                  <a:srgbClr val="C00000"/>
                </a:solidFill>
                <a:latin typeface="Calibri" panose="020F0502020204030204" pitchFamily="34" charset="0"/>
                <a:cs typeface="Calibri" panose="020F0502020204030204" pitchFamily="34" charset="0"/>
              </a:rPr>
              <a:t>Chặn đứng vi khuẩn</a:t>
            </a:r>
            <a:endParaRPr lang="ja-JP" altLang="en-US" sz="1600">
              <a:solidFill>
                <a:srgbClr val="C00000"/>
              </a:solidFill>
              <a:latin typeface="Calibri" panose="020F0502020204030204" pitchFamily="34" charset="0"/>
              <a:cs typeface="Calibri" panose="020F0502020204030204" pitchFamily="34" charset="0"/>
            </a:endParaRPr>
          </a:p>
        </p:txBody>
      </p:sp>
      <p:sp>
        <p:nvSpPr>
          <p:cNvPr id="34" name="テキスト ボックス 33">
            <a:extLst>
              <a:ext uri="{FF2B5EF4-FFF2-40B4-BE49-F238E27FC236}">
                <a16:creationId xmlns:a16="http://schemas.microsoft.com/office/drawing/2014/main" id="{D7F03BB8-DF90-8F49-9986-7A89D68E8B79}"/>
              </a:ext>
            </a:extLst>
          </p:cNvPr>
          <p:cNvSpPr txBox="1"/>
          <p:nvPr/>
        </p:nvSpPr>
        <p:spPr>
          <a:xfrm>
            <a:off x="7743790" y="3659882"/>
            <a:ext cx="1247810" cy="275022"/>
          </a:xfrm>
          <a:prstGeom prst="rect">
            <a:avLst/>
          </a:prstGeom>
          <a:solidFill>
            <a:schemeClr val="bg1"/>
          </a:solidFill>
          <a:ln>
            <a:solidFill>
              <a:srgbClr val="F1B943"/>
            </a:solidFill>
          </a:ln>
        </p:spPr>
        <p:txBody>
          <a:bodyPr wrap="square" lIns="0" tIns="0" rIns="0" bIns="0">
            <a:spAutoFit/>
          </a:bodyPr>
          <a:lstStyle/>
          <a:p>
            <a:r>
              <a:rPr lang="vi-VN" altLang="ja-JP" dirty="0">
                <a:solidFill>
                  <a:srgbClr val="F1B943"/>
                </a:solidFill>
                <a:latin typeface="Calibri" panose="020F0502020204030204" pitchFamily="34" charset="0"/>
                <a:cs typeface="Calibri" panose="020F0502020204030204" pitchFamily="34" charset="0"/>
              </a:rPr>
              <a:t>Hydrocolloid</a:t>
            </a:r>
            <a:endParaRPr lang="ja-JP" altLang="en-US">
              <a:solidFill>
                <a:srgbClr val="F1B943"/>
              </a:solidFill>
              <a:latin typeface="Calibri" panose="020F0502020204030204" pitchFamily="34" charset="0"/>
              <a:cs typeface="Calibri" panose="020F0502020204030204" pitchFamily="34" charset="0"/>
            </a:endParaRPr>
          </a:p>
        </p:txBody>
      </p:sp>
      <p:sp>
        <p:nvSpPr>
          <p:cNvPr id="35" name="テキスト ボックス 34">
            <a:extLst>
              <a:ext uri="{FF2B5EF4-FFF2-40B4-BE49-F238E27FC236}">
                <a16:creationId xmlns:a16="http://schemas.microsoft.com/office/drawing/2014/main" id="{7C4FA28E-7657-6349-B7CB-EE2060F10D96}"/>
              </a:ext>
            </a:extLst>
          </p:cNvPr>
          <p:cNvSpPr txBox="1"/>
          <p:nvPr/>
        </p:nvSpPr>
        <p:spPr>
          <a:xfrm>
            <a:off x="9677400" y="3568418"/>
            <a:ext cx="740825" cy="492443"/>
          </a:xfrm>
          <a:prstGeom prst="rect">
            <a:avLst/>
          </a:prstGeom>
          <a:solidFill>
            <a:schemeClr val="bg1"/>
          </a:solidFill>
        </p:spPr>
        <p:txBody>
          <a:bodyPr wrap="square" lIns="0" tIns="0" rIns="0" bIns="0">
            <a:spAutoFit/>
          </a:bodyPr>
          <a:lstStyle/>
          <a:p>
            <a:r>
              <a:rPr lang="vi-VN" altLang="ja-JP" sz="1600" dirty="0">
                <a:solidFill>
                  <a:schemeClr val="tx2">
                    <a:lumMod val="20000"/>
                    <a:lumOff val="80000"/>
                  </a:schemeClr>
                </a:solidFill>
                <a:latin typeface="Calibri" panose="020F0502020204030204" pitchFamily="34" charset="0"/>
                <a:cs typeface="Calibri" panose="020F0502020204030204" pitchFamily="34" charset="0"/>
              </a:rPr>
              <a:t>Ngăn nước</a:t>
            </a:r>
            <a:endParaRPr lang="ja-JP" altLang="en-US" sz="1600">
              <a:solidFill>
                <a:schemeClr val="tx2">
                  <a:lumMod val="20000"/>
                  <a:lumOff val="80000"/>
                </a:schemeClr>
              </a:solidFill>
              <a:latin typeface="Calibri" panose="020F0502020204030204" pitchFamily="34" charset="0"/>
              <a:cs typeface="Calibri" panose="020F0502020204030204" pitchFamily="34" charset="0"/>
            </a:endParaRPr>
          </a:p>
        </p:txBody>
      </p:sp>
      <p:sp>
        <p:nvSpPr>
          <p:cNvPr id="36" name="テキスト ボックス 35">
            <a:extLst>
              <a:ext uri="{FF2B5EF4-FFF2-40B4-BE49-F238E27FC236}">
                <a16:creationId xmlns:a16="http://schemas.microsoft.com/office/drawing/2014/main" id="{5BB3B849-8AFC-D241-AF1C-163563F9E5A2}"/>
              </a:ext>
            </a:extLst>
          </p:cNvPr>
          <p:cNvSpPr txBox="1"/>
          <p:nvPr/>
        </p:nvSpPr>
        <p:spPr>
          <a:xfrm>
            <a:off x="7930656" y="4366357"/>
            <a:ext cx="1039338" cy="369332"/>
          </a:xfrm>
          <a:prstGeom prst="rect">
            <a:avLst/>
          </a:prstGeom>
          <a:solidFill>
            <a:schemeClr val="bg1"/>
          </a:solidFill>
        </p:spPr>
        <p:txBody>
          <a:bodyPr wrap="square" lIns="0" tIns="0" rIns="0" bIns="0">
            <a:spAutoFit/>
          </a:bodyPr>
          <a:lstStyle/>
          <a:p>
            <a:r>
              <a:rPr lang="vi-VN" altLang="ja-JP" sz="1200" dirty="0">
                <a:solidFill>
                  <a:schemeClr val="tx2">
                    <a:lumMod val="60000"/>
                    <a:lumOff val="40000"/>
                  </a:schemeClr>
                </a:solidFill>
                <a:latin typeface="Calibri" panose="020F0502020204030204" pitchFamily="34" charset="0"/>
                <a:cs typeface="Calibri" panose="020F0502020204030204" pitchFamily="34" charset="0"/>
              </a:rPr>
              <a:t>Cấu thành môi trường ẩm</a:t>
            </a:r>
            <a:endParaRPr lang="ja-JP" altLang="en-US" sz="1200">
              <a:solidFill>
                <a:schemeClr val="tx2">
                  <a:lumMod val="60000"/>
                  <a:lumOff val="40000"/>
                </a:schemeClr>
              </a:solidFill>
              <a:latin typeface="Calibri" panose="020F0502020204030204" pitchFamily="34" charset="0"/>
              <a:cs typeface="Calibri" panose="020F0502020204030204" pitchFamily="34" charset="0"/>
            </a:endParaRPr>
          </a:p>
        </p:txBody>
      </p:sp>
      <p:sp>
        <p:nvSpPr>
          <p:cNvPr id="37" name="テキスト ボックス 36">
            <a:extLst>
              <a:ext uri="{FF2B5EF4-FFF2-40B4-BE49-F238E27FC236}">
                <a16:creationId xmlns:a16="http://schemas.microsoft.com/office/drawing/2014/main" id="{87D26131-E7D5-2242-BC86-6A333E31963C}"/>
              </a:ext>
            </a:extLst>
          </p:cNvPr>
          <p:cNvSpPr txBox="1"/>
          <p:nvPr/>
        </p:nvSpPr>
        <p:spPr>
          <a:xfrm>
            <a:off x="6719332" y="4735689"/>
            <a:ext cx="473931" cy="184666"/>
          </a:xfrm>
          <a:prstGeom prst="rect">
            <a:avLst/>
          </a:prstGeom>
          <a:solidFill>
            <a:srgbClr val="F1BAB8"/>
          </a:solidFill>
        </p:spPr>
        <p:txBody>
          <a:bodyPr wrap="square" lIns="0" tIns="0" rIns="0" bIns="0">
            <a:spAutoFit/>
          </a:bodyPr>
          <a:lstStyle/>
          <a:p>
            <a:r>
              <a:rPr lang="vi-VN" altLang="ja-JP" sz="1200" dirty="0">
                <a:solidFill>
                  <a:srgbClr val="C00000"/>
                </a:solidFill>
                <a:latin typeface="Calibri" panose="020F0502020204030204" pitchFamily="34" charset="0"/>
                <a:cs typeface="Calibri" panose="020F0502020204030204" pitchFamily="34" charset="0"/>
              </a:rPr>
              <a:t>Biểu bì</a:t>
            </a:r>
            <a:endParaRPr lang="ja-JP" altLang="en-US" sz="1200">
              <a:solidFill>
                <a:srgbClr val="C00000"/>
              </a:solidFill>
              <a:latin typeface="Calibri" panose="020F0502020204030204" pitchFamily="34" charset="0"/>
              <a:cs typeface="Calibri" panose="020F0502020204030204" pitchFamily="34" charset="0"/>
            </a:endParaRPr>
          </a:p>
        </p:txBody>
      </p:sp>
      <p:sp>
        <p:nvSpPr>
          <p:cNvPr id="38" name="テキスト ボックス 37">
            <a:extLst>
              <a:ext uri="{FF2B5EF4-FFF2-40B4-BE49-F238E27FC236}">
                <a16:creationId xmlns:a16="http://schemas.microsoft.com/office/drawing/2014/main" id="{E8BE202D-E72F-0C4D-8297-33DD0B318126}"/>
              </a:ext>
            </a:extLst>
          </p:cNvPr>
          <p:cNvSpPr txBox="1"/>
          <p:nvPr/>
        </p:nvSpPr>
        <p:spPr>
          <a:xfrm>
            <a:off x="6732318" y="5124922"/>
            <a:ext cx="659082" cy="184666"/>
          </a:xfrm>
          <a:prstGeom prst="rect">
            <a:avLst/>
          </a:prstGeom>
          <a:solidFill>
            <a:srgbClr val="F1DCC9"/>
          </a:solidFill>
        </p:spPr>
        <p:txBody>
          <a:bodyPr wrap="square" lIns="0" tIns="0" rIns="0" bIns="0">
            <a:spAutoFit/>
          </a:bodyPr>
          <a:lstStyle/>
          <a:p>
            <a:r>
              <a:rPr lang="vi-VN" altLang="ja-JP" sz="1200" dirty="0">
                <a:solidFill>
                  <a:schemeClr val="accent6">
                    <a:lumMod val="75000"/>
                  </a:schemeClr>
                </a:solidFill>
                <a:latin typeface="Calibri" panose="020F0502020204030204" pitchFamily="34" charset="0"/>
                <a:cs typeface="Calibri" panose="020F0502020204030204" pitchFamily="34" charset="0"/>
              </a:rPr>
              <a:t>Trung  bì</a:t>
            </a:r>
            <a:endParaRPr lang="ja-JP" altLang="en-US" sz="1200">
              <a:solidFill>
                <a:schemeClr val="accent6">
                  <a:lumMod val="75000"/>
                </a:schemeClr>
              </a:solidFill>
              <a:latin typeface="Calibri" panose="020F0502020204030204" pitchFamily="34" charset="0"/>
              <a:cs typeface="Calibri" panose="020F0502020204030204" pitchFamily="34" charset="0"/>
            </a:endParaRPr>
          </a:p>
        </p:txBody>
      </p:sp>
      <p:sp>
        <p:nvSpPr>
          <p:cNvPr id="39" name="テキスト ボックス 38">
            <a:extLst>
              <a:ext uri="{FF2B5EF4-FFF2-40B4-BE49-F238E27FC236}">
                <a16:creationId xmlns:a16="http://schemas.microsoft.com/office/drawing/2014/main" id="{2EA9AEB1-CA3A-1249-B1A2-0FB47047B400}"/>
              </a:ext>
            </a:extLst>
          </p:cNvPr>
          <p:cNvSpPr txBox="1"/>
          <p:nvPr/>
        </p:nvSpPr>
        <p:spPr>
          <a:xfrm>
            <a:off x="10794797" y="2617931"/>
            <a:ext cx="1199106" cy="369332"/>
          </a:xfrm>
          <a:prstGeom prst="rect">
            <a:avLst/>
          </a:prstGeom>
          <a:solidFill>
            <a:schemeClr val="bg1"/>
          </a:solidFill>
        </p:spPr>
        <p:txBody>
          <a:bodyPr wrap="square" lIns="0" tIns="0" rIns="0" bIns="0">
            <a:spAutoFit/>
          </a:bodyPr>
          <a:lstStyle/>
          <a:p>
            <a:r>
              <a:rPr lang="vi-VN" altLang="ja-JP" sz="1200" dirty="0">
                <a:solidFill>
                  <a:srgbClr val="039B3D"/>
                </a:solidFill>
                <a:latin typeface="Calibri" panose="020F0502020204030204" pitchFamily="34" charset="0"/>
                <a:cs typeface="Calibri" panose="020F0502020204030204" pitchFamily="34" charset="0"/>
              </a:rPr>
              <a:t>Ngăn nước ở sinh hoạt hàng ngày</a:t>
            </a:r>
            <a:endParaRPr lang="ja-JP" altLang="en-US" sz="1200">
              <a:solidFill>
                <a:srgbClr val="039B3D"/>
              </a:solidFill>
              <a:latin typeface="Calibri" panose="020F0502020204030204" pitchFamily="34" charset="0"/>
              <a:cs typeface="Calibri" panose="020F0502020204030204" pitchFamily="34" charset="0"/>
            </a:endParaRPr>
          </a:p>
        </p:txBody>
      </p:sp>
      <p:sp>
        <p:nvSpPr>
          <p:cNvPr id="40" name="テキスト ボックス 39">
            <a:extLst>
              <a:ext uri="{FF2B5EF4-FFF2-40B4-BE49-F238E27FC236}">
                <a16:creationId xmlns:a16="http://schemas.microsoft.com/office/drawing/2014/main" id="{3792C13B-F7FD-EE42-8371-B5F261CDDBDA}"/>
              </a:ext>
            </a:extLst>
          </p:cNvPr>
          <p:cNvSpPr txBox="1"/>
          <p:nvPr/>
        </p:nvSpPr>
        <p:spPr>
          <a:xfrm>
            <a:off x="10939566" y="3686072"/>
            <a:ext cx="999091" cy="184666"/>
          </a:xfrm>
          <a:prstGeom prst="rect">
            <a:avLst/>
          </a:prstGeom>
          <a:solidFill>
            <a:schemeClr val="bg1"/>
          </a:solidFill>
        </p:spPr>
        <p:txBody>
          <a:bodyPr wrap="square" lIns="0" tIns="0" rIns="0" bIns="0">
            <a:spAutoFit/>
          </a:bodyPr>
          <a:lstStyle/>
          <a:p>
            <a:r>
              <a:rPr lang="vi-VN" altLang="ja-JP" sz="1200" dirty="0">
                <a:solidFill>
                  <a:srgbClr val="039B3D"/>
                </a:solidFill>
                <a:latin typeface="Calibri" panose="020F0502020204030204" pitchFamily="34" charset="0"/>
                <a:cs typeface="Calibri" panose="020F0502020204030204" pitchFamily="34" charset="0"/>
              </a:rPr>
              <a:t>Bảo vệ da</a:t>
            </a:r>
            <a:endParaRPr lang="ja-JP" altLang="en-US" sz="1200">
              <a:solidFill>
                <a:srgbClr val="039B3D"/>
              </a:solidFill>
              <a:latin typeface="Calibri" panose="020F0502020204030204" pitchFamily="34" charset="0"/>
              <a:cs typeface="Calibri" panose="020F0502020204030204" pitchFamily="34" charset="0"/>
            </a:endParaRPr>
          </a:p>
        </p:txBody>
      </p:sp>
      <p:sp>
        <p:nvSpPr>
          <p:cNvPr id="41" name="テキスト ボックス 40">
            <a:extLst>
              <a:ext uri="{FF2B5EF4-FFF2-40B4-BE49-F238E27FC236}">
                <a16:creationId xmlns:a16="http://schemas.microsoft.com/office/drawing/2014/main" id="{1E52A499-7A1F-854D-93EA-29F679D7A34A}"/>
              </a:ext>
            </a:extLst>
          </p:cNvPr>
          <p:cNvSpPr txBox="1"/>
          <p:nvPr/>
        </p:nvSpPr>
        <p:spPr>
          <a:xfrm>
            <a:off x="10939566" y="5652462"/>
            <a:ext cx="867735" cy="369332"/>
          </a:xfrm>
          <a:prstGeom prst="rect">
            <a:avLst/>
          </a:prstGeom>
          <a:solidFill>
            <a:schemeClr val="bg1"/>
          </a:solidFill>
        </p:spPr>
        <p:txBody>
          <a:bodyPr wrap="square" lIns="0" tIns="0" rIns="0" bIns="0">
            <a:spAutoFit/>
          </a:bodyPr>
          <a:lstStyle/>
          <a:p>
            <a:r>
              <a:rPr lang="vi-VN" altLang="ja-JP" sz="1200" dirty="0">
                <a:solidFill>
                  <a:srgbClr val="039B3D"/>
                </a:solidFill>
                <a:latin typeface="Calibri" panose="020F0502020204030204" pitchFamily="34" charset="0"/>
                <a:cs typeface="Calibri" panose="020F0502020204030204" pitchFamily="34" charset="0"/>
              </a:rPr>
              <a:t>Độ bám dính tốt</a:t>
            </a:r>
            <a:endParaRPr lang="ja-JP" altLang="en-US" sz="1200">
              <a:solidFill>
                <a:srgbClr val="039B3D"/>
              </a:solidFill>
              <a:latin typeface="Calibri" panose="020F0502020204030204" pitchFamily="34" charset="0"/>
              <a:cs typeface="Calibri" panose="020F0502020204030204" pitchFamily="34" charset="0"/>
            </a:endParaRPr>
          </a:p>
        </p:txBody>
      </p:sp>
      <p:sp>
        <p:nvSpPr>
          <p:cNvPr id="42" name="テキスト ボックス 41">
            <a:extLst>
              <a:ext uri="{FF2B5EF4-FFF2-40B4-BE49-F238E27FC236}">
                <a16:creationId xmlns:a16="http://schemas.microsoft.com/office/drawing/2014/main" id="{CD78F6ED-43D2-7C4A-9741-C0213DCEAA7D}"/>
              </a:ext>
            </a:extLst>
          </p:cNvPr>
          <p:cNvSpPr txBox="1"/>
          <p:nvPr/>
        </p:nvSpPr>
        <p:spPr>
          <a:xfrm>
            <a:off x="10875663" y="4637587"/>
            <a:ext cx="999091" cy="369332"/>
          </a:xfrm>
          <a:prstGeom prst="rect">
            <a:avLst/>
          </a:prstGeom>
          <a:solidFill>
            <a:schemeClr val="bg1"/>
          </a:solidFill>
        </p:spPr>
        <p:txBody>
          <a:bodyPr wrap="square" lIns="0" tIns="0" rIns="0" bIns="0">
            <a:spAutoFit/>
          </a:bodyPr>
          <a:lstStyle/>
          <a:p>
            <a:r>
              <a:rPr lang="vi-VN" altLang="ja-JP" sz="1200" dirty="0">
                <a:solidFill>
                  <a:srgbClr val="039B3D"/>
                </a:solidFill>
                <a:latin typeface="Calibri" panose="020F0502020204030204" pitchFamily="34" charset="0"/>
                <a:cs typeface="Calibri" panose="020F0502020204030204" pitchFamily="34" charset="0"/>
              </a:rPr>
              <a:t>Miếng có viền mỏng</a:t>
            </a:r>
            <a:endParaRPr lang="ja-JP" altLang="en-US" sz="1200">
              <a:solidFill>
                <a:srgbClr val="039B3D"/>
              </a:solidFill>
              <a:latin typeface="Calibri" panose="020F0502020204030204" pitchFamily="34" charset="0"/>
              <a:cs typeface="Calibri" panose="020F0502020204030204" pitchFamily="34" charset="0"/>
            </a:endParaRPr>
          </a:p>
        </p:txBody>
      </p:sp>
      <p:pic>
        <p:nvPicPr>
          <p:cNvPr id="14" name="Picture 5" descr="http://csc-vietnam.vn/images/logos/1/unnamed.png">
            <a:extLst>
              <a:ext uri="{FF2B5EF4-FFF2-40B4-BE49-F238E27FC236}">
                <a16:creationId xmlns:a16="http://schemas.microsoft.com/office/drawing/2014/main" id="{27E607EB-8B7C-5BCE-990C-41EBCAF586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33" y="6296736"/>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6537" y="1744979"/>
            <a:ext cx="4121785" cy="4497705"/>
            <a:chOff x="136537" y="1744979"/>
            <a:chExt cx="4121785" cy="4497705"/>
          </a:xfrm>
        </p:grpSpPr>
        <p:sp>
          <p:nvSpPr>
            <p:cNvPr id="3" name="object 3"/>
            <p:cNvSpPr/>
            <p:nvPr/>
          </p:nvSpPr>
          <p:spPr>
            <a:xfrm>
              <a:off x="1050036" y="1744979"/>
              <a:ext cx="3208019" cy="382981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6537" y="3060445"/>
              <a:ext cx="1933917" cy="3182073"/>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4727447" y="3616452"/>
            <a:ext cx="3268979" cy="1938655"/>
          </a:xfrm>
          <a:prstGeom prst="rect">
            <a:avLst/>
          </a:prstGeom>
          <a:ln w="57150">
            <a:solidFill>
              <a:srgbClr val="4AACC5"/>
            </a:solidFill>
          </a:ln>
        </p:spPr>
        <p:txBody>
          <a:bodyPr vert="horz" wrap="square" lIns="0" tIns="27305" rIns="0" bIns="0" rtlCol="0">
            <a:spAutoFit/>
          </a:bodyPr>
          <a:lstStyle/>
          <a:p>
            <a:pPr marL="405765" marR="400050" algn="ctr">
              <a:lnSpc>
                <a:spcPts val="2880"/>
              </a:lnSpc>
              <a:spcBef>
                <a:spcPts val="215"/>
              </a:spcBef>
            </a:pPr>
            <a:r>
              <a:rPr sz="1600" b="0" spc="15" dirty="0">
                <a:latin typeface="Noto Sans CJK JP Medium"/>
                <a:cs typeface="Noto Sans CJK JP Medium"/>
              </a:rPr>
              <a:t>突</a:t>
            </a:r>
            <a:r>
              <a:rPr sz="1600" b="0" spc="5" dirty="0">
                <a:latin typeface="Noto Sans CJK JP Medium"/>
                <a:cs typeface="Noto Sans CJK JP Medium"/>
              </a:rPr>
              <a:t>然の</a:t>
            </a:r>
            <a:r>
              <a:rPr sz="1600" b="0" spc="15" dirty="0">
                <a:latin typeface="Noto Sans CJK JP Medium"/>
                <a:cs typeface="Noto Sans CJK JP Medium"/>
              </a:rPr>
              <a:t>に</a:t>
            </a:r>
            <a:r>
              <a:rPr sz="1600" b="0" spc="5" dirty="0">
                <a:latin typeface="Noto Sans CJK JP Medium"/>
                <a:cs typeface="Noto Sans CJK JP Medium"/>
              </a:rPr>
              <a:t>き</a:t>
            </a:r>
            <a:r>
              <a:rPr sz="1600" b="0" spc="15" dirty="0">
                <a:latin typeface="Noto Sans CJK JP Medium"/>
                <a:cs typeface="Noto Sans CJK JP Medium"/>
              </a:rPr>
              <a:t>び</a:t>
            </a:r>
            <a:r>
              <a:rPr sz="1600" b="0" spc="5" dirty="0">
                <a:latin typeface="Noto Sans CJK JP Medium"/>
                <a:cs typeface="Noto Sans CJK JP Medium"/>
              </a:rPr>
              <a:t>・</a:t>
            </a:r>
            <a:r>
              <a:rPr sz="1600" b="0" spc="15" dirty="0">
                <a:latin typeface="Noto Sans CJK JP Medium"/>
                <a:cs typeface="Noto Sans CJK JP Medium"/>
              </a:rPr>
              <a:t>肌</a:t>
            </a:r>
            <a:r>
              <a:rPr sz="1600" b="0" spc="5" dirty="0">
                <a:latin typeface="Noto Sans CJK JP Medium"/>
                <a:cs typeface="Noto Sans CJK JP Medium"/>
              </a:rPr>
              <a:t>トラ</a:t>
            </a:r>
            <a:r>
              <a:rPr sz="1600" b="0" spc="15" dirty="0">
                <a:latin typeface="Noto Sans CJK JP Medium"/>
                <a:cs typeface="Noto Sans CJK JP Medium"/>
              </a:rPr>
              <a:t>ブ</a:t>
            </a:r>
            <a:r>
              <a:rPr sz="1600" b="0" spc="-5" dirty="0">
                <a:latin typeface="Noto Sans CJK JP Medium"/>
                <a:cs typeface="Noto Sans CJK JP Medium"/>
              </a:rPr>
              <a:t>ル </a:t>
            </a:r>
            <a:r>
              <a:rPr sz="1600" b="0" spc="15" dirty="0">
                <a:latin typeface="Noto Sans CJK JP Medium"/>
                <a:cs typeface="Noto Sans CJK JP Medium"/>
              </a:rPr>
              <a:t>ど</a:t>
            </a:r>
            <a:r>
              <a:rPr sz="1600" b="0" spc="5" dirty="0">
                <a:latin typeface="Noto Sans CJK JP Medium"/>
                <a:cs typeface="Noto Sans CJK JP Medium"/>
              </a:rPr>
              <a:t>うし</a:t>
            </a:r>
            <a:r>
              <a:rPr sz="1600" b="0" spc="15" dirty="0">
                <a:latin typeface="Noto Sans CJK JP Medium"/>
                <a:cs typeface="Noto Sans CJK JP Medium"/>
              </a:rPr>
              <a:t>ま</a:t>
            </a:r>
            <a:r>
              <a:rPr sz="1600" b="0" spc="5" dirty="0">
                <a:latin typeface="Noto Sans CJK JP Medium"/>
                <a:cs typeface="Noto Sans CJK JP Medium"/>
              </a:rPr>
              <a:t>す</a:t>
            </a:r>
            <a:r>
              <a:rPr sz="1600" b="0" spc="15" dirty="0">
                <a:latin typeface="Noto Sans CJK JP Medium"/>
                <a:cs typeface="Noto Sans CJK JP Medium"/>
              </a:rPr>
              <a:t>か</a:t>
            </a:r>
            <a:r>
              <a:rPr sz="1600" b="0" spc="-5" dirty="0">
                <a:latin typeface="Noto Sans CJK JP Medium"/>
                <a:cs typeface="Noto Sans CJK JP Medium"/>
              </a:rPr>
              <a:t>？</a:t>
            </a:r>
            <a:endParaRPr sz="1600" dirty="0">
              <a:latin typeface="Noto Sans CJK JP Medium"/>
              <a:cs typeface="Noto Sans CJK JP Medium"/>
            </a:endParaRPr>
          </a:p>
          <a:p>
            <a:pPr marL="508000" marR="502920" algn="ctr">
              <a:lnSpc>
                <a:spcPts val="2880"/>
              </a:lnSpc>
              <a:spcBef>
                <a:spcPts val="5"/>
              </a:spcBef>
            </a:pPr>
            <a:r>
              <a:rPr sz="1600" b="0" spc="15" dirty="0">
                <a:latin typeface="Noto Sans CJK JP Medium"/>
                <a:cs typeface="Noto Sans CJK JP Medium"/>
              </a:rPr>
              <a:t>２</a:t>
            </a:r>
            <a:r>
              <a:rPr sz="1600" b="0" spc="5" dirty="0">
                <a:latin typeface="Noto Sans CJK JP Medium"/>
                <a:cs typeface="Noto Sans CJK JP Medium"/>
              </a:rPr>
              <a:t>時間</a:t>
            </a:r>
            <a:r>
              <a:rPr sz="1600" b="0" spc="15" dirty="0">
                <a:latin typeface="Noto Sans CJK JP Medium"/>
                <a:cs typeface="Noto Sans CJK JP Medium"/>
              </a:rPr>
              <a:t>で</a:t>
            </a:r>
            <a:r>
              <a:rPr sz="1600" b="0" spc="5" dirty="0">
                <a:latin typeface="Noto Sans CJK JP Medium"/>
                <a:cs typeface="Noto Sans CJK JP Medium"/>
              </a:rPr>
              <a:t>赤</a:t>
            </a:r>
            <a:r>
              <a:rPr sz="1600" b="0" spc="15" dirty="0">
                <a:latin typeface="Noto Sans CJK JP Medium"/>
                <a:cs typeface="Noto Sans CJK JP Medium"/>
              </a:rPr>
              <a:t>み</a:t>
            </a:r>
            <a:r>
              <a:rPr sz="1600" b="0" spc="5" dirty="0">
                <a:latin typeface="Noto Sans CJK JP Medium"/>
                <a:cs typeface="Noto Sans CJK JP Medium"/>
              </a:rPr>
              <a:t>が</a:t>
            </a:r>
            <a:r>
              <a:rPr sz="1600" b="0" spc="15" dirty="0">
                <a:latin typeface="Noto Sans CJK JP Medium"/>
                <a:cs typeface="Noto Sans CJK JP Medium"/>
              </a:rPr>
              <a:t>消</a:t>
            </a:r>
            <a:r>
              <a:rPr sz="1600" b="0" spc="5" dirty="0">
                <a:latin typeface="Noto Sans CJK JP Medium"/>
                <a:cs typeface="Noto Sans CJK JP Medium"/>
              </a:rPr>
              <a:t>える</a:t>
            </a:r>
            <a:r>
              <a:rPr sz="1600" b="0" spc="-5" dirty="0">
                <a:latin typeface="Noto Sans CJK JP Medium"/>
                <a:cs typeface="Noto Sans CJK JP Medium"/>
              </a:rPr>
              <a:t>！ </a:t>
            </a:r>
            <a:r>
              <a:rPr sz="1600" b="0" spc="15" dirty="0">
                <a:latin typeface="Noto Sans CJK JP Medium"/>
                <a:cs typeface="Noto Sans CJK JP Medium"/>
              </a:rPr>
              <a:t>ア</a:t>
            </a:r>
            <a:r>
              <a:rPr sz="1600" b="0" spc="5" dirty="0">
                <a:latin typeface="Noto Sans CJK JP Medium"/>
                <a:cs typeface="Noto Sans CJK JP Medium"/>
              </a:rPr>
              <a:t>ナウ</a:t>
            </a:r>
            <a:r>
              <a:rPr sz="1600" b="0" spc="15" dirty="0">
                <a:latin typeface="Noto Sans CJK JP Medium"/>
                <a:cs typeface="Noto Sans CJK JP Medium"/>
              </a:rPr>
              <a:t>ン</a:t>
            </a:r>
            <a:r>
              <a:rPr sz="1600" b="0" spc="5" dirty="0">
                <a:latin typeface="Noto Sans CJK JP Medium"/>
                <a:cs typeface="Noto Sans CJK JP Medium"/>
              </a:rPr>
              <a:t>サ</a:t>
            </a:r>
            <a:r>
              <a:rPr sz="1600" b="0" spc="15" dirty="0">
                <a:latin typeface="Noto Sans CJK JP Medium"/>
                <a:cs typeface="Noto Sans CJK JP Medium"/>
              </a:rPr>
              <a:t>ー</a:t>
            </a:r>
            <a:r>
              <a:rPr sz="1600" b="0" spc="5" dirty="0">
                <a:latin typeface="Noto Sans CJK JP Medium"/>
                <a:cs typeface="Noto Sans CJK JP Medium"/>
              </a:rPr>
              <a:t>や</a:t>
            </a:r>
            <a:r>
              <a:rPr sz="1600" b="0" spc="15" dirty="0">
                <a:latin typeface="Noto Sans CJK JP Medium"/>
                <a:cs typeface="Noto Sans CJK JP Medium"/>
              </a:rPr>
              <a:t>モ</a:t>
            </a:r>
            <a:r>
              <a:rPr sz="1600" b="0" spc="5" dirty="0">
                <a:latin typeface="Noto Sans CJK JP Medium"/>
                <a:cs typeface="Noto Sans CJK JP Medium"/>
              </a:rPr>
              <a:t>デ</a:t>
            </a:r>
            <a:r>
              <a:rPr sz="1600" b="0" spc="-5" dirty="0">
                <a:latin typeface="Noto Sans CJK JP Medium"/>
                <a:cs typeface="Noto Sans CJK JP Medium"/>
              </a:rPr>
              <a:t>ル </a:t>
            </a:r>
            <a:r>
              <a:rPr sz="1600" b="0" spc="15" dirty="0">
                <a:latin typeface="Noto Sans CJK JP Medium"/>
                <a:cs typeface="Noto Sans CJK JP Medium"/>
              </a:rPr>
              <a:t>話</a:t>
            </a:r>
            <a:r>
              <a:rPr sz="1600" b="0" spc="5" dirty="0">
                <a:latin typeface="Noto Sans CJK JP Medium"/>
                <a:cs typeface="Noto Sans CJK JP Medium"/>
              </a:rPr>
              <a:t>題の</a:t>
            </a:r>
            <a:r>
              <a:rPr sz="1600" b="0" spc="15" dirty="0">
                <a:latin typeface="Noto Sans CJK JP Medium"/>
                <a:cs typeface="Noto Sans CJK JP Medium"/>
              </a:rPr>
              <a:t>ア</a:t>
            </a:r>
            <a:r>
              <a:rPr sz="1600" b="0" spc="5" dirty="0">
                <a:latin typeface="Noto Sans CJK JP Medium"/>
                <a:cs typeface="Noto Sans CJK JP Medium"/>
              </a:rPr>
              <a:t>イ</a:t>
            </a:r>
            <a:r>
              <a:rPr sz="1600" b="0" spc="15" dirty="0">
                <a:latin typeface="Noto Sans CJK JP Medium"/>
                <a:cs typeface="Noto Sans CJK JP Medium"/>
              </a:rPr>
              <a:t>テ</a:t>
            </a:r>
            <a:r>
              <a:rPr sz="1600" b="0" spc="5" dirty="0">
                <a:latin typeface="Noto Sans CJK JP Medium"/>
                <a:cs typeface="Noto Sans CJK JP Medium"/>
              </a:rPr>
              <a:t>ム</a:t>
            </a:r>
            <a:r>
              <a:rPr sz="1600" b="0" spc="15" dirty="0">
                <a:latin typeface="Noto Sans CJK JP Medium"/>
                <a:cs typeface="Noto Sans CJK JP Medium"/>
              </a:rPr>
              <a:t>で</a:t>
            </a:r>
            <a:r>
              <a:rPr sz="1600" b="0" spc="5" dirty="0">
                <a:latin typeface="Noto Sans CJK JP Medium"/>
                <a:cs typeface="Noto Sans CJK JP Medium"/>
              </a:rPr>
              <a:t>す</a:t>
            </a:r>
            <a:r>
              <a:rPr sz="1600" b="0" spc="-5" dirty="0">
                <a:latin typeface="Noto Sans CJK JP Medium"/>
                <a:cs typeface="Noto Sans CJK JP Medium"/>
              </a:rPr>
              <a:t>。</a:t>
            </a:r>
            <a:endParaRPr sz="1600" dirty="0">
              <a:latin typeface="Noto Sans CJK JP Medium"/>
              <a:cs typeface="Noto Sans CJK JP Medium"/>
            </a:endParaRPr>
          </a:p>
        </p:txBody>
      </p:sp>
      <p:sp>
        <p:nvSpPr>
          <p:cNvPr id="6" name="object 6"/>
          <p:cNvSpPr/>
          <p:nvPr/>
        </p:nvSpPr>
        <p:spPr>
          <a:xfrm>
            <a:off x="8218931" y="2769107"/>
            <a:ext cx="3101974" cy="286054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166137" y="1202436"/>
            <a:ext cx="756947" cy="990600"/>
          </a:xfrm>
          <a:prstGeom prst="rect">
            <a:avLst/>
          </a:prstGeom>
          <a:blipFill>
            <a:blip r:embed="rId5" cstate="print"/>
            <a:stretch>
              <a:fillRect/>
            </a:stretch>
          </a:blipFill>
        </p:spPr>
        <p:txBody>
          <a:bodyPr wrap="square" lIns="0" tIns="0" rIns="0" bIns="0" rtlCol="0"/>
          <a:lstStyle/>
          <a:p>
            <a:endParaRPr/>
          </a:p>
        </p:txBody>
      </p:sp>
      <p:sp>
        <p:nvSpPr>
          <p:cNvPr id="14" name="object 14"/>
          <p:cNvSpPr txBox="1"/>
          <p:nvPr/>
        </p:nvSpPr>
        <p:spPr>
          <a:xfrm>
            <a:off x="4965700" y="1966848"/>
            <a:ext cx="2247265" cy="157480"/>
          </a:xfrm>
          <a:prstGeom prst="rect">
            <a:avLst/>
          </a:prstGeom>
          <a:solidFill>
            <a:srgbClr val="FFFF00"/>
          </a:solidFill>
        </p:spPr>
        <p:txBody>
          <a:bodyPr vert="horz" wrap="square" lIns="0" tIns="0" rIns="0" bIns="0" rtlCol="0">
            <a:spAutoFit/>
          </a:bodyPr>
          <a:lstStyle/>
          <a:p>
            <a:pPr marL="635">
              <a:lnSpc>
                <a:spcPts val="1210"/>
              </a:lnSpc>
            </a:pPr>
            <a:r>
              <a:rPr sz="1100" dirty="0">
                <a:latin typeface="kiloji"/>
                <a:cs typeface="kiloji"/>
              </a:rPr>
              <a:t>販売名</a:t>
            </a:r>
            <a:r>
              <a:rPr sz="1100" spc="-15" dirty="0">
                <a:latin typeface="kiloji"/>
                <a:cs typeface="kiloji"/>
              </a:rPr>
              <a:t>：</a:t>
            </a:r>
            <a:r>
              <a:rPr sz="1100" dirty="0">
                <a:latin typeface="kiloji"/>
                <a:cs typeface="kiloji"/>
              </a:rPr>
              <a:t>アク</a:t>
            </a:r>
            <a:r>
              <a:rPr sz="1100" spc="-15" dirty="0">
                <a:latin typeface="kiloji"/>
                <a:cs typeface="kiloji"/>
              </a:rPr>
              <a:t>ロ</a:t>
            </a:r>
            <a:r>
              <a:rPr sz="1100" dirty="0">
                <a:latin typeface="kiloji"/>
                <a:cs typeface="kiloji"/>
              </a:rPr>
              <a:t>パス</a:t>
            </a:r>
            <a:r>
              <a:rPr sz="1100" spc="-15" dirty="0">
                <a:latin typeface="kiloji"/>
                <a:cs typeface="kiloji"/>
              </a:rPr>
              <a:t>・エ</a:t>
            </a:r>
            <a:r>
              <a:rPr sz="1100" dirty="0">
                <a:latin typeface="kiloji"/>
                <a:cs typeface="kiloji"/>
              </a:rPr>
              <a:t>イシー</a:t>
            </a:r>
            <a:r>
              <a:rPr sz="1100" spc="-15" dirty="0">
                <a:latin typeface="kiloji"/>
                <a:cs typeface="kiloji"/>
              </a:rPr>
              <a:t>ケ</a:t>
            </a:r>
            <a:r>
              <a:rPr sz="1100" dirty="0">
                <a:latin typeface="kiloji"/>
                <a:cs typeface="kiloji"/>
              </a:rPr>
              <a:t>ア</a:t>
            </a:r>
            <a:endParaRPr sz="1100">
              <a:latin typeface="kiloji"/>
              <a:cs typeface="kiloji"/>
            </a:endParaRPr>
          </a:p>
        </p:txBody>
      </p:sp>
      <p:sp>
        <p:nvSpPr>
          <p:cNvPr id="15" name="object 15"/>
          <p:cNvSpPr txBox="1"/>
          <p:nvPr/>
        </p:nvSpPr>
        <p:spPr>
          <a:xfrm>
            <a:off x="4965700" y="2469769"/>
            <a:ext cx="1250315" cy="157480"/>
          </a:xfrm>
          <a:prstGeom prst="rect">
            <a:avLst/>
          </a:prstGeom>
          <a:solidFill>
            <a:srgbClr val="FFFF00"/>
          </a:solidFill>
        </p:spPr>
        <p:txBody>
          <a:bodyPr vert="horz" wrap="square" lIns="0" tIns="0" rIns="0" bIns="0" rtlCol="0">
            <a:spAutoFit/>
          </a:bodyPr>
          <a:lstStyle/>
          <a:p>
            <a:pPr marL="635">
              <a:lnSpc>
                <a:spcPts val="1210"/>
              </a:lnSpc>
            </a:pPr>
            <a:r>
              <a:rPr sz="1100" dirty="0">
                <a:latin typeface="kiloji"/>
                <a:cs typeface="kiloji"/>
              </a:rPr>
              <a:t>内容：６</a:t>
            </a:r>
            <a:r>
              <a:rPr sz="1100" dirty="0">
                <a:latin typeface="Arial"/>
                <a:cs typeface="Arial"/>
              </a:rPr>
              <a:t>p</a:t>
            </a:r>
            <a:r>
              <a:rPr sz="1100" spc="-5" dirty="0">
                <a:latin typeface="Arial"/>
                <a:cs typeface="Arial"/>
              </a:rPr>
              <a:t>a</a:t>
            </a:r>
            <a:r>
              <a:rPr sz="1100" dirty="0">
                <a:latin typeface="Arial"/>
                <a:cs typeface="Arial"/>
              </a:rPr>
              <a:t>tch/B</a:t>
            </a:r>
            <a:r>
              <a:rPr sz="1100" spc="-10" dirty="0">
                <a:latin typeface="Arial"/>
                <a:cs typeface="Arial"/>
              </a:rPr>
              <a:t>O</a:t>
            </a:r>
            <a:r>
              <a:rPr sz="1100" dirty="0">
                <a:latin typeface="Arial"/>
                <a:cs typeface="Arial"/>
              </a:rPr>
              <a:t>X</a:t>
            </a:r>
            <a:endParaRPr sz="1100">
              <a:latin typeface="Arial"/>
              <a:cs typeface="Arial"/>
            </a:endParaRPr>
          </a:p>
        </p:txBody>
      </p:sp>
      <p:sp>
        <p:nvSpPr>
          <p:cNvPr id="16" name="object 16"/>
          <p:cNvSpPr txBox="1"/>
          <p:nvPr/>
        </p:nvSpPr>
        <p:spPr>
          <a:xfrm>
            <a:off x="4667250" y="1856333"/>
            <a:ext cx="2966720" cy="1283335"/>
          </a:xfrm>
          <a:prstGeom prst="rect">
            <a:avLst/>
          </a:prstGeom>
        </p:spPr>
        <p:txBody>
          <a:bodyPr vert="horz" wrap="square" lIns="0" tIns="96520" rIns="0" bIns="0" rtlCol="0">
            <a:spAutoFit/>
          </a:bodyPr>
          <a:lstStyle/>
          <a:p>
            <a:pPr marL="12700">
              <a:lnSpc>
                <a:spcPct val="100000"/>
              </a:lnSpc>
              <a:spcBef>
                <a:spcPts val="760"/>
              </a:spcBef>
            </a:pPr>
            <a:r>
              <a:rPr sz="1100" dirty="0">
                <a:latin typeface="Arial"/>
                <a:cs typeface="Arial"/>
              </a:rPr>
              <a:t>■</a:t>
            </a:r>
            <a:endParaRPr sz="1100">
              <a:latin typeface="Arial"/>
              <a:cs typeface="Arial"/>
            </a:endParaRPr>
          </a:p>
          <a:p>
            <a:pPr marL="299085" indent="-287020">
              <a:lnSpc>
                <a:spcPct val="100000"/>
              </a:lnSpc>
              <a:spcBef>
                <a:spcPts val="660"/>
              </a:spcBef>
              <a:buFont typeface="Arial"/>
              <a:buChar char="■"/>
              <a:tabLst>
                <a:tab pos="299085" algn="l"/>
                <a:tab pos="299720" algn="l"/>
              </a:tabLst>
            </a:pPr>
            <a:r>
              <a:rPr sz="1100" dirty="0">
                <a:latin typeface="kiloji"/>
                <a:cs typeface="kiloji"/>
              </a:rPr>
              <a:t>効果：</a:t>
            </a:r>
            <a:r>
              <a:rPr sz="1100" spc="-15" dirty="0">
                <a:latin typeface="kiloji"/>
                <a:cs typeface="kiloji"/>
              </a:rPr>
              <a:t>ニ</a:t>
            </a:r>
            <a:r>
              <a:rPr sz="1100" dirty="0">
                <a:latin typeface="kiloji"/>
                <a:cs typeface="kiloji"/>
              </a:rPr>
              <a:t>キビ</a:t>
            </a:r>
            <a:r>
              <a:rPr sz="1100" spc="-15" dirty="0">
                <a:latin typeface="kiloji"/>
                <a:cs typeface="kiloji"/>
              </a:rPr>
              <a:t>、</a:t>
            </a:r>
            <a:r>
              <a:rPr sz="1100" dirty="0">
                <a:latin typeface="kiloji"/>
                <a:cs typeface="kiloji"/>
              </a:rPr>
              <a:t>吹き</a:t>
            </a:r>
            <a:r>
              <a:rPr sz="1100" spc="-15" dirty="0">
                <a:latin typeface="kiloji"/>
                <a:cs typeface="kiloji"/>
              </a:rPr>
              <a:t>出物</a:t>
            </a:r>
            <a:r>
              <a:rPr sz="1100" dirty="0">
                <a:latin typeface="kiloji"/>
                <a:cs typeface="kiloji"/>
              </a:rPr>
              <a:t>の改善</a:t>
            </a:r>
            <a:endParaRPr sz="1100">
              <a:latin typeface="kiloji"/>
              <a:cs typeface="kiloji"/>
            </a:endParaRPr>
          </a:p>
          <a:p>
            <a:pPr marL="12700">
              <a:lnSpc>
                <a:spcPct val="100000"/>
              </a:lnSpc>
              <a:spcBef>
                <a:spcPts val="660"/>
              </a:spcBef>
            </a:pPr>
            <a:r>
              <a:rPr sz="1100" dirty="0">
                <a:latin typeface="Arial"/>
                <a:cs typeface="Arial"/>
              </a:rPr>
              <a:t>■</a:t>
            </a:r>
            <a:endParaRPr sz="1100">
              <a:latin typeface="Arial"/>
              <a:cs typeface="Arial"/>
            </a:endParaRPr>
          </a:p>
          <a:p>
            <a:pPr marL="299085" indent="-287020">
              <a:lnSpc>
                <a:spcPct val="100000"/>
              </a:lnSpc>
              <a:spcBef>
                <a:spcPts val="660"/>
              </a:spcBef>
              <a:buFont typeface="Arial"/>
              <a:buChar char="■"/>
              <a:tabLst>
                <a:tab pos="299085" algn="l"/>
                <a:tab pos="299720" algn="l"/>
              </a:tabLst>
            </a:pPr>
            <a:r>
              <a:rPr sz="1100" dirty="0">
                <a:latin typeface="kiloji"/>
                <a:cs typeface="kiloji"/>
              </a:rPr>
              <a:t>全成分</a:t>
            </a:r>
            <a:r>
              <a:rPr sz="1100" spc="-15" dirty="0">
                <a:latin typeface="kiloji"/>
                <a:cs typeface="kiloji"/>
              </a:rPr>
              <a:t>：</a:t>
            </a:r>
            <a:r>
              <a:rPr sz="1100" dirty="0">
                <a:latin typeface="kiloji"/>
                <a:cs typeface="kiloji"/>
              </a:rPr>
              <a:t>ヒア</a:t>
            </a:r>
            <a:r>
              <a:rPr sz="1100" spc="-15" dirty="0">
                <a:latin typeface="kiloji"/>
                <a:cs typeface="kiloji"/>
              </a:rPr>
              <a:t>ル</a:t>
            </a:r>
            <a:r>
              <a:rPr sz="1100" dirty="0">
                <a:latin typeface="kiloji"/>
                <a:cs typeface="kiloji"/>
              </a:rPr>
              <a:t>ロン</a:t>
            </a:r>
            <a:r>
              <a:rPr sz="1100" spc="-15" dirty="0">
                <a:latin typeface="kiloji"/>
                <a:cs typeface="kiloji"/>
              </a:rPr>
              <a:t>酸、</a:t>
            </a:r>
            <a:r>
              <a:rPr sz="1100" dirty="0">
                <a:latin typeface="kiloji"/>
                <a:cs typeface="kiloji"/>
              </a:rPr>
              <a:t>ナイア</a:t>
            </a:r>
            <a:r>
              <a:rPr sz="1100" spc="-15" dirty="0">
                <a:latin typeface="kiloji"/>
                <a:cs typeface="kiloji"/>
              </a:rPr>
              <a:t>シ</a:t>
            </a:r>
            <a:r>
              <a:rPr sz="1100" dirty="0">
                <a:latin typeface="kiloji"/>
                <a:cs typeface="kiloji"/>
              </a:rPr>
              <a:t>ンア</a:t>
            </a:r>
            <a:r>
              <a:rPr sz="1100" spc="-15" dirty="0">
                <a:latin typeface="kiloji"/>
                <a:cs typeface="kiloji"/>
              </a:rPr>
              <a:t>ミ</a:t>
            </a:r>
            <a:r>
              <a:rPr sz="1100" dirty="0">
                <a:latin typeface="kiloji"/>
                <a:cs typeface="kiloji"/>
              </a:rPr>
              <a:t>ド</a:t>
            </a:r>
            <a:endParaRPr sz="1100">
              <a:latin typeface="kiloji"/>
              <a:cs typeface="kiloji"/>
            </a:endParaRPr>
          </a:p>
          <a:p>
            <a:pPr marL="299085">
              <a:lnSpc>
                <a:spcPct val="100000"/>
              </a:lnSpc>
              <a:spcBef>
                <a:spcPts val="660"/>
              </a:spcBef>
            </a:pPr>
            <a:r>
              <a:rPr sz="1100" dirty="0">
                <a:latin typeface="kiloji"/>
                <a:cs typeface="kiloji"/>
              </a:rPr>
              <a:t>、オリゴペプチド</a:t>
            </a:r>
            <a:r>
              <a:rPr sz="1100" spc="-5" dirty="0">
                <a:latin typeface="Arial"/>
                <a:cs typeface="Arial"/>
              </a:rPr>
              <a:t>-76</a:t>
            </a:r>
            <a:r>
              <a:rPr sz="1100" spc="-10" dirty="0">
                <a:latin typeface="kiloji"/>
                <a:cs typeface="kiloji"/>
              </a:rPr>
              <a:t>、</a:t>
            </a:r>
            <a:r>
              <a:rPr sz="1100" spc="5" dirty="0">
                <a:latin typeface="kiloji"/>
                <a:cs typeface="kiloji"/>
              </a:rPr>
              <a:t>水</a:t>
            </a:r>
            <a:r>
              <a:rPr sz="1100" dirty="0">
                <a:latin typeface="kiloji"/>
                <a:cs typeface="kiloji"/>
              </a:rPr>
              <a:t>酸</a:t>
            </a:r>
            <a:r>
              <a:rPr sz="1100" spc="-10" dirty="0">
                <a:latin typeface="kiloji"/>
                <a:cs typeface="kiloji"/>
              </a:rPr>
              <a:t>化</a:t>
            </a:r>
            <a:r>
              <a:rPr sz="1100" spc="5" dirty="0">
                <a:latin typeface="kiloji"/>
                <a:cs typeface="kiloji"/>
              </a:rPr>
              <a:t>Ｎａ</a:t>
            </a:r>
            <a:endParaRPr sz="1100">
              <a:latin typeface="kiloji"/>
              <a:cs typeface="kiloji"/>
            </a:endParaRPr>
          </a:p>
        </p:txBody>
      </p:sp>
      <p:sp>
        <p:nvSpPr>
          <p:cNvPr id="17" name="object 17"/>
          <p:cNvSpPr txBox="1"/>
          <p:nvPr/>
        </p:nvSpPr>
        <p:spPr>
          <a:xfrm>
            <a:off x="4667250" y="3197098"/>
            <a:ext cx="2298700" cy="352019"/>
          </a:xfrm>
          <a:prstGeom prst="rect">
            <a:avLst/>
          </a:prstGeom>
        </p:spPr>
        <p:txBody>
          <a:bodyPr vert="horz" wrap="square" lIns="0" tIns="13335" rIns="0" bIns="0" rtlCol="0">
            <a:spAutoFit/>
          </a:bodyPr>
          <a:lstStyle/>
          <a:p>
            <a:pPr marL="299085" indent="-287020">
              <a:lnSpc>
                <a:spcPct val="100000"/>
              </a:lnSpc>
              <a:spcBef>
                <a:spcPts val="105"/>
              </a:spcBef>
              <a:buFont typeface="Arial"/>
              <a:buChar char="■"/>
              <a:tabLst>
                <a:tab pos="299085" algn="l"/>
                <a:tab pos="299720" algn="l"/>
              </a:tabLst>
            </a:pPr>
            <a:r>
              <a:rPr sz="1100" dirty="0" err="1">
                <a:latin typeface="kiloji"/>
                <a:cs typeface="kiloji"/>
              </a:rPr>
              <a:t>販売</a:t>
            </a:r>
            <a:r>
              <a:rPr lang="vi-VN" sz="1100" dirty="0">
                <a:latin typeface="kiloji"/>
                <a:cs typeface="kiloji"/>
              </a:rPr>
              <a:t>Giá</a:t>
            </a:r>
            <a:r>
              <a:rPr sz="1100" dirty="0">
                <a:latin typeface="kiloji"/>
                <a:cs typeface="kiloji"/>
              </a:rPr>
              <a:t>：１</a:t>
            </a:r>
            <a:r>
              <a:rPr sz="1100" spc="5" dirty="0">
                <a:latin typeface="Arial"/>
                <a:cs typeface="Arial"/>
              </a:rPr>
              <a:t>,</a:t>
            </a:r>
            <a:r>
              <a:rPr sz="1100" dirty="0">
                <a:latin typeface="kiloji"/>
                <a:cs typeface="kiloji"/>
              </a:rPr>
              <a:t>８</a:t>
            </a:r>
            <a:r>
              <a:rPr sz="1100" spc="-15" dirty="0">
                <a:latin typeface="kiloji"/>
                <a:cs typeface="kiloji"/>
              </a:rPr>
              <a:t>７</a:t>
            </a:r>
            <a:r>
              <a:rPr sz="1100" dirty="0">
                <a:latin typeface="kiloji"/>
                <a:cs typeface="kiloji"/>
              </a:rPr>
              <a:t>０</a:t>
            </a:r>
            <a:r>
              <a:rPr lang="vi-VN" sz="1100" dirty="0">
                <a:latin typeface="kiloji"/>
                <a:cs typeface="kiloji"/>
              </a:rPr>
              <a:t> yên</a:t>
            </a:r>
            <a:r>
              <a:rPr lang="vi-VN" sz="1100" spc="-15" dirty="0">
                <a:latin typeface="kiloji"/>
                <a:cs typeface="kiloji"/>
              </a:rPr>
              <a:t> (đã bao gồm thuế)</a:t>
            </a:r>
            <a:endParaRPr sz="1100" dirty="0">
              <a:latin typeface="kiloji"/>
              <a:cs typeface="kiloji"/>
            </a:endParaRPr>
          </a:p>
        </p:txBody>
      </p:sp>
      <p:sp>
        <p:nvSpPr>
          <p:cNvPr id="20" name="object 20"/>
          <p:cNvSpPr txBox="1"/>
          <p:nvPr/>
        </p:nvSpPr>
        <p:spPr>
          <a:xfrm>
            <a:off x="4473702" y="1221181"/>
            <a:ext cx="3073400" cy="382156"/>
          </a:xfrm>
          <a:prstGeom prst="rect">
            <a:avLst/>
          </a:prstGeom>
        </p:spPr>
        <p:txBody>
          <a:bodyPr vert="horz" wrap="square" lIns="0" tIns="12700" rIns="0" bIns="0" rtlCol="0">
            <a:spAutoFit/>
          </a:bodyPr>
          <a:lstStyle/>
          <a:p>
            <a:pPr marL="12700">
              <a:lnSpc>
                <a:spcPct val="100000"/>
              </a:lnSpc>
              <a:spcBef>
                <a:spcPts val="100"/>
              </a:spcBef>
            </a:pPr>
            <a:r>
              <a:rPr lang="vi-VN" sz="2400" spc="-5" dirty="0">
                <a:solidFill>
                  <a:srgbClr val="6F2F9F"/>
                </a:solidFill>
                <a:latin typeface="kiloji"/>
                <a:cs typeface="kiloji"/>
              </a:rPr>
              <a:t>Gói “6 lần” để dùng thử</a:t>
            </a:r>
            <a:endParaRPr sz="2400" dirty="0">
              <a:latin typeface="kiloji"/>
              <a:cs typeface="kiloji"/>
            </a:endParaRPr>
          </a:p>
        </p:txBody>
      </p:sp>
      <p:grpSp>
        <p:nvGrpSpPr>
          <p:cNvPr id="23" name="object 18">
            <a:extLst>
              <a:ext uri="{FF2B5EF4-FFF2-40B4-BE49-F238E27FC236}">
                <a16:creationId xmlns:a16="http://schemas.microsoft.com/office/drawing/2014/main" id="{D2339D77-F5B8-0E4F-BD29-1768EE750F63}"/>
              </a:ext>
            </a:extLst>
          </p:cNvPr>
          <p:cNvGrpSpPr/>
          <p:nvPr/>
        </p:nvGrpSpPr>
        <p:grpSpPr>
          <a:xfrm>
            <a:off x="10680210" y="92719"/>
            <a:ext cx="1511935" cy="403225"/>
            <a:chOff x="10680210" y="92719"/>
            <a:chExt cx="1511935" cy="403225"/>
          </a:xfrm>
        </p:grpSpPr>
        <p:sp>
          <p:nvSpPr>
            <p:cNvPr id="24" name="object 19">
              <a:extLst>
                <a:ext uri="{FF2B5EF4-FFF2-40B4-BE49-F238E27FC236}">
                  <a16:creationId xmlns:a16="http://schemas.microsoft.com/office/drawing/2014/main" id="{1101A1D9-95D0-E941-8A33-5CB8413E86E6}"/>
                </a:ext>
              </a:extLst>
            </p:cNvPr>
            <p:cNvSpPr/>
            <p:nvPr/>
          </p:nvSpPr>
          <p:spPr>
            <a:xfrm>
              <a:off x="10680210" y="92719"/>
              <a:ext cx="1511787" cy="402773"/>
            </a:xfrm>
            <a:prstGeom prst="rect">
              <a:avLst/>
            </a:prstGeom>
            <a:blipFill>
              <a:blip r:embed="rId6" cstate="print"/>
              <a:stretch>
                <a:fillRect/>
              </a:stretch>
            </a:blipFill>
          </p:spPr>
          <p:txBody>
            <a:bodyPr wrap="square" lIns="0" tIns="0" rIns="0" bIns="0" rtlCol="0"/>
            <a:lstStyle/>
            <a:p>
              <a:endParaRPr/>
            </a:p>
          </p:txBody>
        </p:sp>
        <p:sp>
          <p:nvSpPr>
            <p:cNvPr id="25" name="object 20">
              <a:extLst>
                <a:ext uri="{FF2B5EF4-FFF2-40B4-BE49-F238E27FC236}">
                  <a16:creationId xmlns:a16="http://schemas.microsoft.com/office/drawing/2014/main" id="{67DC6800-7E25-0345-A605-8FE0616683E7}"/>
                </a:ext>
              </a:extLst>
            </p:cNvPr>
            <p:cNvSpPr/>
            <p:nvPr/>
          </p:nvSpPr>
          <p:spPr>
            <a:xfrm>
              <a:off x="10815827" y="132626"/>
              <a:ext cx="1376171" cy="355053"/>
            </a:xfrm>
            <a:prstGeom prst="rect">
              <a:avLst/>
            </a:prstGeom>
            <a:blipFill>
              <a:blip r:embed="rId7" cstate="print"/>
              <a:stretch>
                <a:fillRect/>
              </a:stretch>
            </a:blipFill>
          </p:spPr>
          <p:txBody>
            <a:bodyPr wrap="square" lIns="0" tIns="0" rIns="0" bIns="0" rtlCol="0"/>
            <a:lstStyle/>
            <a:p>
              <a:endParaRPr/>
            </a:p>
          </p:txBody>
        </p:sp>
        <p:sp>
          <p:nvSpPr>
            <p:cNvPr id="26" name="object 21">
              <a:extLst>
                <a:ext uri="{FF2B5EF4-FFF2-40B4-BE49-F238E27FC236}">
                  <a16:creationId xmlns:a16="http://schemas.microsoft.com/office/drawing/2014/main" id="{493CD130-0993-2248-AD6E-9BA3393E6D05}"/>
                </a:ext>
              </a:extLst>
            </p:cNvPr>
            <p:cNvSpPr/>
            <p:nvPr/>
          </p:nvSpPr>
          <p:spPr>
            <a:xfrm>
              <a:off x="10713719" y="106679"/>
              <a:ext cx="1472565" cy="340360"/>
            </a:xfrm>
            <a:custGeom>
              <a:avLst/>
              <a:gdLst/>
              <a:ahLst/>
              <a:cxnLst/>
              <a:rect l="l" t="t" r="r" b="b"/>
              <a:pathLst>
                <a:path w="1472565" h="340359">
                  <a:moveTo>
                    <a:pt x="1472183" y="0"/>
                  </a:moveTo>
                  <a:lnTo>
                    <a:pt x="0" y="0"/>
                  </a:lnTo>
                  <a:lnTo>
                    <a:pt x="0" y="339852"/>
                  </a:lnTo>
                  <a:lnTo>
                    <a:pt x="1472183" y="339852"/>
                  </a:lnTo>
                  <a:lnTo>
                    <a:pt x="1472183" y="0"/>
                  </a:lnTo>
                  <a:close/>
                </a:path>
              </a:pathLst>
            </a:custGeom>
            <a:solidFill>
              <a:srgbClr val="FF0000"/>
            </a:solidFill>
          </p:spPr>
          <p:txBody>
            <a:bodyPr wrap="square" lIns="0" tIns="0" rIns="0" bIns="0" rtlCol="0"/>
            <a:lstStyle/>
            <a:p>
              <a:endParaRPr/>
            </a:p>
          </p:txBody>
        </p:sp>
      </p:grpSp>
      <p:sp>
        <p:nvSpPr>
          <p:cNvPr id="27" name="テキスト ボックス 26">
            <a:extLst>
              <a:ext uri="{FF2B5EF4-FFF2-40B4-BE49-F238E27FC236}">
                <a16:creationId xmlns:a16="http://schemas.microsoft.com/office/drawing/2014/main" id="{955FF94B-8DA0-BA4A-BE1C-445C9274B4CB}"/>
              </a:ext>
            </a:extLst>
          </p:cNvPr>
          <p:cNvSpPr txBox="1"/>
          <p:nvPr/>
        </p:nvSpPr>
        <p:spPr>
          <a:xfrm>
            <a:off x="10708005" y="162665"/>
            <a:ext cx="1477899" cy="169277"/>
          </a:xfrm>
          <a:prstGeom prst="rect">
            <a:avLst/>
          </a:prstGeom>
          <a:noFill/>
        </p:spPr>
        <p:txBody>
          <a:bodyPr wrap="square" lIns="0" tIns="0" rIns="0" bIns="0">
            <a:spAutoFit/>
          </a:bodyPr>
          <a:lstStyle/>
          <a:p>
            <a:pPr marL="12700">
              <a:lnSpc>
                <a:spcPct val="100000"/>
              </a:lnSpc>
              <a:spcBef>
                <a:spcPts val="95"/>
              </a:spcBef>
            </a:pPr>
            <a:r>
              <a:rPr lang="en-US" altLang="ja-JP" sz="1100" dirty="0" err="1">
                <a:solidFill>
                  <a:schemeClr val="bg1"/>
                </a:solidFill>
                <a:latin typeface="Calibri" panose="020F0502020204030204" pitchFamily="34" charset="0"/>
                <a:cs typeface="Calibri" panose="020F0502020204030204" pitchFamily="34" charset="0"/>
              </a:rPr>
              <a:t>Chăm</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sóc</a:t>
            </a:r>
            <a:r>
              <a:rPr lang="en-US" altLang="ja-JP" sz="1100" dirty="0">
                <a:solidFill>
                  <a:schemeClr val="bg1"/>
                </a:solidFill>
                <a:latin typeface="Calibri" panose="020F0502020204030204" pitchFamily="34" charset="0"/>
                <a:cs typeface="Calibri" panose="020F0502020204030204" pitchFamily="34" charset="0"/>
              </a:rPr>
              <a:t> SOS </a:t>
            </a:r>
            <a:r>
              <a:rPr lang="en-US" altLang="ja-JP" sz="1100" dirty="0" err="1">
                <a:solidFill>
                  <a:schemeClr val="bg1"/>
                </a:solidFill>
                <a:latin typeface="Calibri" panose="020F0502020204030204" pitchFamily="34" charset="0"/>
                <a:cs typeface="Calibri" panose="020F0502020204030204" pitchFamily="34" charset="0"/>
              </a:rPr>
              <a:t>khẩn</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cấp</a:t>
            </a:r>
            <a:endParaRPr lang="en-US" altLang="ja-JP" sz="1100" dirty="0">
              <a:solidFill>
                <a:schemeClr val="bg1"/>
              </a:solidFill>
              <a:latin typeface="Noto Sans CJK JP Medium"/>
              <a:cs typeface="Noto Sans CJK JP Medium"/>
            </a:endParaRPr>
          </a:p>
        </p:txBody>
      </p:sp>
      <p:sp>
        <p:nvSpPr>
          <p:cNvPr id="29" name="タイトル 28">
            <a:extLst>
              <a:ext uri="{FF2B5EF4-FFF2-40B4-BE49-F238E27FC236}">
                <a16:creationId xmlns:a16="http://schemas.microsoft.com/office/drawing/2014/main" id="{4E3272D6-2552-2940-8057-0DA7320E5A4B}"/>
              </a:ext>
            </a:extLst>
          </p:cNvPr>
          <p:cNvSpPr>
            <a:spLocks noGrp="1"/>
          </p:cNvSpPr>
          <p:nvPr>
            <p:ph type="title"/>
          </p:nvPr>
        </p:nvSpPr>
        <p:spPr/>
        <p:txBody>
          <a:bodyPr/>
          <a:lstStyle/>
          <a:p>
            <a:endParaRPr lang="ja-JP" altLang="en-US"/>
          </a:p>
        </p:txBody>
      </p:sp>
      <p:sp>
        <p:nvSpPr>
          <p:cNvPr id="30" name="正方形/長方形 29">
            <a:extLst>
              <a:ext uri="{FF2B5EF4-FFF2-40B4-BE49-F238E27FC236}">
                <a16:creationId xmlns:a16="http://schemas.microsoft.com/office/drawing/2014/main" id="{7D0AC44D-E55A-5347-8670-C24BBCBECCE4}"/>
              </a:ext>
            </a:extLst>
          </p:cNvPr>
          <p:cNvSpPr/>
          <p:nvPr/>
        </p:nvSpPr>
        <p:spPr>
          <a:xfrm>
            <a:off x="152401" y="306106"/>
            <a:ext cx="6288024" cy="74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err="1">
                <a:solidFill>
                  <a:srgbClr val="FFC000"/>
                </a:solidFill>
                <a:latin typeface="Calibri" panose="020F0502020204030204" pitchFamily="34" charset="0"/>
                <a:cs typeface="Calibri" panose="020F0502020204030204" pitchFamily="34" charset="0"/>
              </a:rPr>
              <a:t>Mỹ</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phẩm</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giúp</a:t>
            </a:r>
            <a:r>
              <a:rPr kumimoji="1" lang="en-US" altLang="ja-JP" sz="2000" dirty="0">
                <a:solidFill>
                  <a:srgbClr val="FFC000"/>
                </a:solidFill>
                <a:latin typeface="Calibri" panose="020F0502020204030204" pitchFamily="34" charset="0"/>
                <a:cs typeface="Calibri" panose="020F0502020204030204" pitchFamily="34" charset="0"/>
              </a:rPr>
              <a:t> da </a:t>
            </a:r>
            <a:r>
              <a:rPr kumimoji="1" lang="en-US" altLang="ja-JP" sz="2000" dirty="0" err="1">
                <a:solidFill>
                  <a:srgbClr val="FFC000"/>
                </a:solidFill>
                <a:latin typeface="Calibri" panose="020F0502020204030204" pitchFamily="34" charset="0"/>
                <a:cs typeface="Calibri" panose="020F0502020204030204" pitchFamily="34" charset="0"/>
              </a:rPr>
              <a:t>sáng</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mịn</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khoẻ</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mạnh</a:t>
            </a:r>
            <a:endParaRPr kumimoji="1" lang="en-US" altLang="ja-JP" sz="2000" dirty="0">
              <a:solidFill>
                <a:srgbClr val="FFC000"/>
              </a:solidFill>
              <a:latin typeface="Calibri" panose="020F0502020204030204" pitchFamily="34" charset="0"/>
              <a:cs typeface="Calibri" panose="020F0502020204030204" pitchFamily="34" charset="0"/>
            </a:endParaRPr>
          </a:p>
          <a:p>
            <a:r>
              <a:rPr kumimoji="1" lang="en-US" altLang="ja-JP" sz="2000" dirty="0" err="1">
                <a:solidFill>
                  <a:schemeClr val="tx1"/>
                </a:solidFill>
                <a:latin typeface="Calibri" panose="020F0502020204030204" pitchFamily="34" charset="0"/>
                <a:cs typeface="Calibri" panose="020F0502020204030204" pitchFamily="34" charset="0"/>
              </a:rPr>
              <a:t>Mặt</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nạ</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đắp</a:t>
            </a:r>
            <a:r>
              <a:rPr kumimoji="1" lang="en-US" altLang="ja-JP" sz="2000" dirty="0">
                <a:solidFill>
                  <a:schemeClr val="tx1"/>
                </a:solidFill>
                <a:latin typeface="Calibri" panose="020F0502020204030204" pitchFamily="34" charset="0"/>
                <a:cs typeface="Calibri" panose="020F0502020204030204" pitchFamily="34" charset="0"/>
              </a:rPr>
              <a:t> – </a:t>
            </a:r>
            <a:r>
              <a:rPr kumimoji="1" lang="en-US" altLang="ja-JP" sz="2000" dirty="0" err="1">
                <a:solidFill>
                  <a:schemeClr val="tx1"/>
                </a:solidFill>
                <a:latin typeface="Calibri" panose="020F0502020204030204" pitchFamily="34" charset="0"/>
                <a:cs typeface="Calibri" panose="020F0502020204030204" pitchFamily="34" charset="0"/>
              </a:rPr>
              <a:t>chăm</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sóc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a:solidFill>
                  <a:srgbClr val="00B0F0"/>
                </a:solidFill>
                <a:latin typeface="Calibri" panose="020F0502020204030204" pitchFamily="34" charset="0"/>
                <a:cs typeface="Calibri" panose="020F0502020204030204" pitchFamily="34" charset="0"/>
              </a:rPr>
              <a:t>SOS</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rgbClr val="FF0000"/>
                </a:solidFill>
                <a:latin typeface="Calibri" panose="020F0502020204030204" pitchFamily="34" charset="0"/>
                <a:cs typeface="Calibri" panose="020F0502020204030204" pitchFamily="34" charset="0"/>
              </a:rPr>
              <a:t>khẩn</a:t>
            </a:r>
            <a:r>
              <a:rPr kumimoji="1"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rgbClr val="FF0000"/>
                </a:solidFill>
                <a:latin typeface="Calibri" panose="020F0502020204030204" pitchFamily="34" charset="0"/>
                <a:cs typeface="Calibri" panose="020F0502020204030204" pitchFamily="34" charset="0"/>
              </a:rPr>
              <a:t>cấp</a:t>
            </a:r>
            <a:r>
              <a:rPr kumimoji="1"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cho</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các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vấn</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đề</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ở</a:t>
            </a:r>
            <a:r>
              <a:rPr kumimoji="1" lang="en-US" altLang="ja-JP" sz="2000" dirty="0">
                <a:solidFill>
                  <a:schemeClr val="tx1"/>
                </a:solidFill>
                <a:latin typeface="Calibri" panose="020F0502020204030204" pitchFamily="34" charset="0"/>
                <a:cs typeface="Calibri" panose="020F0502020204030204" pitchFamily="34" charset="0"/>
              </a:rPr>
              <a:t> da!</a:t>
            </a:r>
            <a:endParaRPr kumimoji="1" lang="ja-JP" altLang="en-US" sz="4000" b="1">
              <a:solidFill>
                <a:schemeClr val="tx1"/>
              </a:solidFill>
              <a:latin typeface="Calibri" panose="020F0502020204030204" pitchFamily="34" charset="0"/>
              <a:cs typeface="Calibri" panose="020F0502020204030204" pitchFamily="34" charset="0"/>
            </a:endParaRPr>
          </a:p>
        </p:txBody>
      </p:sp>
      <p:sp>
        <p:nvSpPr>
          <p:cNvPr id="31" name="テキスト ボックス 30">
            <a:extLst>
              <a:ext uri="{FF2B5EF4-FFF2-40B4-BE49-F238E27FC236}">
                <a16:creationId xmlns:a16="http://schemas.microsoft.com/office/drawing/2014/main" id="{F7E3A73C-6FD0-6B4E-A626-E05E020EF6FC}"/>
              </a:ext>
            </a:extLst>
          </p:cNvPr>
          <p:cNvSpPr txBox="1"/>
          <p:nvPr/>
        </p:nvSpPr>
        <p:spPr>
          <a:xfrm>
            <a:off x="4382664" y="1733235"/>
            <a:ext cx="3822697" cy="1815882"/>
          </a:xfrm>
          <a:prstGeom prst="rect">
            <a:avLst/>
          </a:prstGeom>
          <a:solidFill>
            <a:schemeClr val="bg1"/>
          </a:solidFill>
        </p:spPr>
        <p:txBody>
          <a:bodyPr wrap="square">
            <a:spAutoFit/>
          </a:bodyPr>
          <a:lstStyle/>
          <a:p>
            <a:pPr marL="285750" indent="-285750">
              <a:buFont typeface="Wingdings" pitchFamily="2" charset="2"/>
              <a:buChar char="n"/>
            </a:pPr>
            <a:r>
              <a:rPr lang="ja-JP" altLang="en-US" sz="1600">
                <a:highlight>
                  <a:srgbClr val="FFFF00"/>
                </a:highlight>
                <a:latin typeface="Calibri" panose="020F0502020204030204" pitchFamily="34" charset="0"/>
                <a:cs typeface="Calibri" panose="020F0502020204030204" pitchFamily="34" charset="0"/>
              </a:rPr>
              <a:t>Tên </a:t>
            </a:r>
            <a:r>
              <a:rPr lang="vi-VN" altLang="ja-JP" sz="1600" dirty="0">
                <a:highlight>
                  <a:srgbClr val="FFFF00"/>
                </a:highlight>
                <a:latin typeface="Calibri" panose="020F0502020204030204" pitchFamily="34" charset="0"/>
                <a:cs typeface="Calibri" panose="020F0502020204030204" pitchFamily="34" charset="0"/>
              </a:rPr>
              <a:t>sản phẩm</a:t>
            </a:r>
            <a:r>
              <a:rPr lang="ja-JP" altLang="en-US" sz="1600">
                <a:highlight>
                  <a:srgbClr val="FFFF00"/>
                </a:highlight>
                <a:latin typeface="Calibri" panose="020F0502020204030204" pitchFamily="34" charset="0"/>
                <a:cs typeface="Calibri" panose="020F0502020204030204" pitchFamily="34" charset="0"/>
              </a:rPr>
              <a:t>: </a:t>
            </a:r>
            <a:r>
              <a:rPr lang="vi-VN" altLang="ja-JP" sz="1600" dirty="0">
                <a:highlight>
                  <a:srgbClr val="FFFF00"/>
                </a:highlight>
                <a:latin typeface="Calibri" panose="020F0502020204030204" pitchFamily="34" charset="0"/>
                <a:cs typeface="Calibri" panose="020F0502020204030204" pitchFamily="34" charset="0"/>
              </a:rPr>
              <a:t>Acropath </a:t>
            </a:r>
            <a:r>
              <a:rPr lang="ja-JP" altLang="en-US" sz="1600" spc="-15">
                <a:highlight>
                  <a:srgbClr val="FFFF00"/>
                </a:highlight>
                <a:latin typeface="kiloji"/>
                <a:cs typeface="kiloji"/>
              </a:rPr>
              <a:t>・</a:t>
            </a:r>
            <a:r>
              <a:rPr lang="vi-VN" altLang="ja-JP" sz="1600" spc="-15" dirty="0">
                <a:highlight>
                  <a:srgbClr val="FFFF00"/>
                </a:highlight>
                <a:latin typeface="kiloji"/>
                <a:cs typeface="kiloji"/>
              </a:rPr>
              <a:t>AC care</a:t>
            </a:r>
            <a:endParaRPr lang="vi-VN" altLang="ja-JP" sz="1600" spc="-15" dirty="0">
              <a:highlight>
                <a:srgbClr val="FFFF00"/>
              </a:highlight>
              <a:latin typeface="Calibri" panose="020F0502020204030204" pitchFamily="34" charset="0"/>
              <a:cs typeface="Calibri" panose="020F0502020204030204" pitchFamily="34" charset="0"/>
            </a:endParaRPr>
          </a:p>
          <a:p>
            <a:pPr marL="285750" indent="-285750">
              <a:buFont typeface="Wingdings" pitchFamily="2" charset="2"/>
              <a:buChar char="n"/>
            </a:pPr>
            <a:r>
              <a:rPr lang="vi-VN" altLang="ja-JP" sz="1600" dirty="0">
                <a:latin typeface="Calibri" panose="020F0502020204030204" pitchFamily="34" charset="0"/>
                <a:cs typeface="Calibri" panose="020F0502020204030204" pitchFamily="34" charset="0"/>
              </a:rPr>
              <a:t>Công </a:t>
            </a:r>
            <a:r>
              <a:rPr lang="ja-JP" altLang="en-US" sz="1600">
                <a:latin typeface="Calibri" panose="020F0502020204030204" pitchFamily="34" charset="0"/>
                <a:cs typeface="Calibri" panose="020F0502020204030204" pitchFamily="34" charset="0"/>
              </a:rPr>
              <a:t>dụng: </a:t>
            </a:r>
            <a:r>
              <a:rPr lang="vi-VN" altLang="ja-JP" sz="1600" dirty="0">
                <a:latin typeface="Calibri" panose="020F0502020204030204" pitchFamily="34" charset="0"/>
                <a:cs typeface="Calibri" panose="020F0502020204030204" pitchFamily="34" charset="0"/>
              </a:rPr>
              <a:t>Cải thiện mụn</a:t>
            </a:r>
          </a:p>
          <a:p>
            <a:pPr marL="285750" indent="-285750">
              <a:buFont typeface="Wingdings" pitchFamily="2" charset="2"/>
              <a:buChar char="n"/>
            </a:pPr>
            <a:r>
              <a:rPr lang="vi-VN" altLang="ja-JP" sz="1600" dirty="0">
                <a:highlight>
                  <a:srgbClr val="FFFF00"/>
                </a:highlight>
                <a:latin typeface="Calibri" panose="020F0502020204030204" pitchFamily="34" charset="0"/>
                <a:cs typeface="Calibri" panose="020F0502020204030204" pitchFamily="34" charset="0"/>
              </a:rPr>
              <a:t>Chứa: 6 miếng/hộp</a:t>
            </a:r>
          </a:p>
          <a:p>
            <a:pPr marL="285750" indent="-285750">
              <a:buFont typeface="Wingdings" pitchFamily="2" charset="2"/>
              <a:buChar char="n"/>
            </a:pPr>
            <a:r>
              <a:rPr lang="vi-VN" altLang="ja-JP" sz="1600" dirty="0">
                <a:latin typeface="Calibri" panose="020F0502020204030204" pitchFamily="34" charset="0"/>
                <a:cs typeface="Calibri" panose="020F0502020204030204" pitchFamily="34" charset="0"/>
              </a:rPr>
              <a:t>Thành phần : Axit hyaluronic, Niacinamide, origopeptide-76, natri hydroxit</a:t>
            </a:r>
          </a:p>
          <a:p>
            <a:pPr marL="285750" indent="-285750">
              <a:buFont typeface="Wingdings" pitchFamily="2" charset="2"/>
              <a:buChar char="n"/>
            </a:pPr>
            <a:r>
              <a:rPr lang="en-US" altLang="ja-JP" sz="1600" dirty="0" err="1">
                <a:latin typeface="Calibri" panose="020F0502020204030204" pitchFamily="34" charset="0"/>
                <a:cs typeface="Calibri" panose="020F0502020204030204" pitchFamily="34" charset="0"/>
              </a:rPr>
              <a:t>Giá</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bán</a:t>
            </a:r>
            <a:r>
              <a:rPr lang="en-US" altLang="ja-JP" sz="1600" dirty="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1,870 yên (đã bao gồm thuế)</a:t>
            </a:r>
            <a:endParaRPr lang="ja-JP" altLang="en-US" sz="1600">
              <a:latin typeface="Calibri" panose="020F0502020204030204" pitchFamily="34" charset="0"/>
              <a:cs typeface="Calibri" panose="020F0502020204030204" pitchFamily="34" charset="0"/>
            </a:endParaRPr>
          </a:p>
        </p:txBody>
      </p:sp>
      <p:sp>
        <p:nvSpPr>
          <p:cNvPr id="33" name="テキスト ボックス 32">
            <a:extLst>
              <a:ext uri="{FF2B5EF4-FFF2-40B4-BE49-F238E27FC236}">
                <a16:creationId xmlns:a16="http://schemas.microsoft.com/office/drawing/2014/main" id="{35715CF3-D787-514A-800D-9E0FA8803B57}"/>
              </a:ext>
            </a:extLst>
          </p:cNvPr>
          <p:cNvSpPr txBox="1"/>
          <p:nvPr/>
        </p:nvSpPr>
        <p:spPr>
          <a:xfrm>
            <a:off x="4809836" y="3659632"/>
            <a:ext cx="3118097" cy="1754326"/>
          </a:xfrm>
          <a:prstGeom prst="rect">
            <a:avLst/>
          </a:prstGeom>
          <a:solidFill>
            <a:schemeClr val="bg1"/>
          </a:solidFill>
        </p:spPr>
        <p:txBody>
          <a:bodyPr wrap="square">
            <a:spAutoFit/>
          </a:bodyPr>
          <a:lstStyle/>
          <a:p>
            <a:pPr algn="just"/>
            <a:r>
              <a:rPr lang="ja-JP" altLang="en-US">
                <a:latin typeface="Calibri" panose="020F0502020204030204" pitchFamily="34" charset="0"/>
                <a:cs typeface="Calibri" panose="020F0502020204030204" pitchFamily="34" charset="0"/>
              </a:rPr>
              <a:t>Bạn phải làm gì với mụn trứng cá đột ngột và các vấn đề về da?</a:t>
            </a:r>
          </a:p>
          <a:p>
            <a:pPr algn="just"/>
            <a:r>
              <a:rPr lang="ja-JP" altLang="en-US">
                <a:latin typeface="Calibri" panose="020F0502020204030204" pitchFamily="34" charset="0"/>
                <a:cs typeface="Calibri" panose="020F0502020204030204" pitchFamily="34" charset="0"/>
              </a:rPr>
              <a:t>Vết đỏ biến mất sau 2 giờ! </a:t>
            </a:r>
            <a:r>
              <a:rPr lang="vi-VN" altLang="ja-JP" dirty="0">
                <a:latin typeface="Calibri" panose="020F0502020204030204" pitchFamily="34" charset="0"/>
                <a:cs typeface="Calibri" panose="020F0502020204030204" pitchFamily="34" charset="0"/>
              </a:rPr>
              <a:t>Sản phẩm là chủ đề nóng với các phát </a:t>
            </a:r>
            <a:r>
              <a:rPr lang="ja-JP" altLang="en-US">
                <a:latin typeface="Calibri" panose="020F0502020204030204" pitchFamily="34" charset="0"/>
                <a:cs typeface="Calibri" panose="020F0502020204030204" pitchFamily="34" charset="0"/>
              </a:rPr>
              <a:t>thanh viên và người mẫu</a:t>
            </a:r>
          </a:p>
        </p:txBody>
      </p:sp>
      <p:sp>
        <p:nvSpPr>
          <p:cNvPr id="8" name="object 3">
            <a:extLst>
              <a:ext uri="{FF2B5EF4-FFF2-40B4-BE49-F238E27FC236}">
                <a16:creationId xmlns:a16="http://schemas.microsoft.com/office/drawing/2014/main" id="{F8ACE2D1-B2D7-D681-339B-F2CDF786F0FB}"/>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9" name="Picture 5" descr="http://csc-vietnam.vn/images/logos/1/unnamed.png">
            <a:extLst>
              <a:ext uri="{FF2B5EF4-FFF2-40B4-BE49-F238E27FC236}">
                <a16:creationId xmlns:a16="http://schemas.microsoft.com/office/drawing/2014/main" id="{0505C8B6-6049-C766-BF46-D91A3B0FF2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154" y="6245895"/>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5638" y="695070"/>
            <a:ext cx="11393170" cy="0"/>
          </a:xfrm>
          <a:custGeom>
            <a:avLst/>
            <a:gdLst/>
            <a:ahLst/>
            <a:cxnLst/>
            <a:rect l="l" t="t" r="r" b="b"/>
            <a:pathLst>
              <a:path w="11393170">
                <a:moveTo>
                  <a:pt x="0" y="0"/>
                </a:moveTo>
                <a:lnTo>
                  <a:pt x="11392916" y="0"/>
                </a:lnTo>
              </a:path>
            </a:pathLst>
          </a:custGeom>
          <a:ln w="12700">
            <a:solidFill>
              <a:srgbClr val="A4A4A4"/>
            </a:solidFill>
            <a:prstDash val="dot"/>
          </a:ln>
        </p:spPr>
        <p:txBody>
          <a:bodyPr wrap="square" lIns="0" tIns="0" rIns="0" bIns="0" rtlCol="0"/>
          <a:lstStyle/>
          <a:p>
            <a:endParaRPr/>
          </a:p>
        </p:txBody>
      </p:sp>
      <p:sp>
        <p:nvSpPr>
          <p:cNvPr id="3" name="object 3"/>
          <p:cNvSpPr txBox="1"/>
          <p:nvPr/>
        </p:nvSpPr>
        <p:spPr>
          <a:xfrm>
            <a:off x="355803" y="362839"/>
            <a:ext cx="2663825"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Arial"/>
                <a:cs typeface="Arial"/>
              </a:rPr>
              <a:t>ACROPASS</a:t>
            </a:r>
            <a:r>
              <a:rPr sz="1200" spc="-10" dirty="0">
                <a:latin typeface="Arial"/>
                <a:cs typeface="Arial"/>
              </a:rPr>
              <a:t>│</a:t>
            </a:r>
            <a:r>
              <a:rPr lang="vi-VN" sz="1200" b="0" spc="10" dirty="0">
                <a:latin typeface="Noto Sans CJK JP Medium"/>
                <a:cs typeface="Noto Sans CJK JP Medium"/>
              </a:rPr>
              <a:t>Kênh bán hàng online</a:t>
            </a:r>
            <a:endParaRPr sz="1200" dirty="0">
              <a:latin typeface="Noto Sans CJK JP Medium"/>
              <a:cs typeface="Noto Sans CJK JP Medium"/>
            </a:endParaRPr>
          </a:p>
        </p:txBody>
      </p:sp>
      <p:grpSp>
        <p:nvGrpSpPr>
          <p:cNvPr id="4" name="object 4"/>
          <p:cNvGrpSpPr/>
          <p:nvPr/>
        </p:nvGrpSpPr>
        <p:grpSpPr>
          <a:xfrm>
            <a:off x="457200" y="778763"/>
            <a:ext cx="11347704" cy="5926837"/>
            <a:chOff x="457200" y="778763"/>
            <a:chExt cx="11347704" cy="5926837"/>
          </a:xfrm>
        </p:grpSpPr>
        <p:sp>
          <p:nvSpPr>
            <p:cNvPr id="5" name="object 5"/>
            <p:cNvSpPr/>
            <p:nvPr/>
          </p:nvSpPr>
          <p:spPr>
            <a:xfrm>
              <a:off x="2863595" y="3302508"/>
              <a:ext cx="2805684" cy="186994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848356" y="1261872"/>
              <a:ext cx="2734056" cy="204063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75488" y="1243583"/>
              <a:ext cx="2648712" cy="265633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171943" y="1245108"/>
              <a:ext cx="2525268" cy="23820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7171943" y="3400043"/>
              <a:ext cx="1188720" cy="227076"/>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9343643" y="1248155"/>
              <a:ext cx="2446020" cy="1453896"/>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576315" y="1251204"/>
              <a:ext cx="1586484" cy="201625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568696" y="1249680"/>
              <a:ext cx="534924" cy="13411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457200" y="3899915"/>
              <a:ext cx="2651760" cy="2788920"/>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469392" y="6502908"/>
              <a:ext cx="1584959" cy="18288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9593580" y="4587240"/>
              <a:ext cx="2211324" cy="2118360"/>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457962" y="1008125"/>
              <a:ext cx="11336020" cy="5690870"/>
            </a:xfrm>
            <a:custGeom>
              <a:avLst/>
              <a:gdLst/>
              <a:ahLst/>
              <a:cxnLst/>
              <a:rect l="l" t="t" r="r" b="b"/>
              <a:pathLst>
                <a:path w="11336020" h="5690870">
                  <a:moveTo>
                    <a:pt x="0" y="5690616"/>
                  </a:moveTo>
                  <a:lnTo>
                    <a:pt x="11335512" y="5690616"/>
                  </a:lnTo>
                  <a:lnTo>
                    <a:pt x="11335512" y="0"/>
                  </a:lnTo>
                  <a:lnTo>
                    <a:pt x="0" y="0"/>
                  </a:lnTo>
                  <a:lnTo>
                    <a:pt x="0" y="5690616"/>
                  </a:lnTo>
                  <a:close/>
                </a:path>
              </a:pathLst>
            </a:custGeom>
            <a:ln w="25400">
              <a:solidFill>
                <a:srgbClr val="FF9F9F"/>
              </a:solidFill>
            </a:ln>
          </p:spPr>
          <p:txBody>
            <a:bodyPr wrap="square" lIns="0" tIns="0" rIns="0" bIns="0" rtlCol="0"/>
            <a:lstStyle/>
            <a:p>
              <a:endParaRPr/>
            </a:p>
          </p:txBody>
        </p:sp>
        <p:sp>
          <p:nvSpPr>
            <p:cNvPr id="17" name="object 17"/>
            <p:cNvSpPr/>
            <p:nvPr/>
          </p:nvSpPr>
          <p:spPr>
            <a:xfrm>
              <a:off x="2400300" y="778763"/>
              <a:ext cx="6625590" cy="368935"/>
            </a:xfrm>
            <a:custGeom>
              <a:avLst/>
              <a:gdLst/>
              <a:ahLst/>
              <a:cxnLst/>
              <a:rect l="l" t="t" r="r" b="b"/>
              <a:pathLst>
                <a:path w="7391400" h="368934">
                  <a:moveTo>
                    <a:pt x="7391400" y="0"/>
                  </a:moveTo>
                  <a:lnTo>
                    <a:pt x="0" y="0"/>
                  </a:lnTo>
                  <a:lnTo>
                    <a:pt x="0" y="368808"/>
                  </a:lnTo>
                  <a:lnTo>
                    <a:pt x="7391400" y="368808"/>
                  </a:lnTo>
                  <a:lnTo>
                    <a:pt x="7391400" y="0"/>
                  </a:lnTo>
                  <a:close/>
                </a:path>
              </a:pathLst>
            </a:custGeom>
            <a:solidFill>
              <a:srgbClr val="FFFFFF"/>
            </a:solidFill>
          </p:spPr>
          <p:txBody>
            <a:bodyPr wrap="square" lIns="0" tIns="0" rIns="0" bIns="0" rtlCol="0"/>
            <a:lstStyle/>
            <a:p>
              <a:endParaRPr/>
            </a:p>
          </p:txBody>
        </p:sp>
      </p:grpSp>
      <p:sp>
        <p:nvSpPr>
          <p:cNvPr id="18" name="object 18"/>
          <p:cNvSpPr txBox="1"/>
          <p:nvPr/>
        </p:nvSpPr>
        <p:spPr>
          <a:xfrm>
            <a:off x="3166110" y="807465"/>
            <a:ext cx="5859780" cy="320601"/>
          </a:xfrm>
          <a:prstGeom prst="rect">
            <a:avLst/>
          </a:prstGeom>
        </p:spPr>
        <p:txBody>
          <a:bodyPr vert="horz" wrap="square" lIns="0" tIns="12700" rIns="0" bIns="0" rtlCol="0">
            <a:spAutoFit/>
          </a:bodyPr>
          <a:lstStyle/>
          <a:p>
            <a:pPr marL="12700">
              <a:lnSpc>
                <a:spcPct val="100000"/>
              </a:lnSpc>
              <a:spcBef>
                <a:spcPts val="100"/>
              </a:spcBef>
            </a:pPr>
            <a:r>
              <a:rPr sz="2000" spc="1365" dirty="0">
                <a:solidFill>
                  <a:srgbClr val="FF0000"/>
                </a:solidFill>
                <a:latin typeface="Noto Sans Symbols"/>
                <a:cs typeface="Noto Sans Symbols"/>
              </a:rPr>
              <a:t>💖</a:t>
            </a:r>
            <a:r>
              <a:rPr lang="vi-VN" spc="10" dirty="0">
                <a:solidFill>
                  <a:srgbClr val="FF0000"/>
                </a:solidFill>
                <a:latin typeface="Calibri" panose="020F0502020204030204" pitchFamily="34" charset="0"/>
                <a:cs typeface="Calibri" panose="020F0502020204030204" pitchFamily="34" charset="0"/>
              </a:rPr>
              <a:t>Acropass được các người mẫu và các influencer ưa thích</a:t>
            </a:r>
            <a:endParaRPr sz="1400" spc="10" dirty="0">
              <a:solidFill>
                <a:srgbClr val="FF0000"/>
              </a:solidFill>
              <a:latin typeface="Calibri" panose="020F0502020204030204" pitchFamily="34" charset="0"/>
              <a:cs typeface="Calibri" panose="020F0502020204030204" pitchFamily="34" charset="0"/>
            </a:endParaRPr>
          </a:p>
        </p:txBody>
      </p:sp>
      <p:grpSp>
        <p:nvGrpSpPr>
          <p:cNvPr id="19" name="object 19"/>
          <p:cNvGrpSpPr/>
          <p:nvPr/>
        </p:nvGrpSpPr>
        <p:grpSpPr>
          <a:xfrm>
            <a:off x="3037332" y="2670048"/>
            <a:ext cx="8753856" cy="4027931"/>
            <a:chOff x="3037332" y="2670048"/>
            <a:chExt cx="8753856" cy="4027931"/>
          </a:xfrm>
        </p:grpSpPr>
        <p:sp>
          <p:nvSpPr>
            <p:cNvPr id="20" name="object 20"/>
            <p:cNvSpPr/>
            <p:nvPr/>
          </p:nvSpPr>
          <p:spPr>
            <a:xfrm>
              <a:off x="5643372" y="3255264"/>
              <a:ext cx="1546859" cy="1943100"/>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5643372" y="5106924"/>
              <a:ext cx="438912" cy="91439"/>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7162800" y="5000244"/>
              <a:ext cx="2439924" cy="1688592"/>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9585960" y="2670048"/>
              <a:ext cx="2205228" cy="2212847"/>
            </a:xfrm>
            <a:prstGeom prst="rect">
              <a:avLst/>
            </a:prstGeom>
            <a:blipFill>
              <a:blip r:embed="rId16" cstate="print"/>
              <a:stretch>
                <a:fillRect/>
              </a:stretch>
            </a:blipFill>
          </p:spPr>
          <p:txBody>
            <a:bodyPr wrap="square" lIns="0" tIns="0" rIns="0" bIns="0" rtlCol="0"/>
            <a:lstStyle/>
            <a:p>
              <a:endParaRPr/>
            </a:p>
          </p:txBody>
        </p:sp>
        <p:sp>
          <p:nvSpPr>
            <p:cNvPr id="24" name="object 24"/>
            <p:cNvSpPr/>
            <p:nvPr/>
          </p:nvSpPr>
          <p:spPr>
            <a:xfrm>
              <a:off x="7197852" y="3627120"/>
              <a:ext cx="2404872" cy="1802892"/>
            </a:xfrm>
            <a:prstGeom prst="rect">
              <a:avLst/>
            </a:prstGeom>
            <a:blipFill>
              <a:blip r:embed="rId17" cstate="print"/>
              <a:stretch>
                <a:fillRect/>
              </a:stretch>
            </a:blipFill>
          </p:spPr>
          <p:txBody>
            <a:bodyPr wrap="square" lIns="0" tIns="0" rIns="0" bIns="0" rtlCol="0"/>
            <a:lstStyle/>
            <a:p>
              <a:endParaRPr/>
            </a:p>
          </p:txBody>
        </p:sp>
        <p:sp>
          <p:nvSpPr>
            <p:cNvPr id="25" name="object 25"/>
            <p:cNvSpPr/>
            <p:nvPr/>
          </p:nvSpPr>
          <p:spPr>
            <a:xfrm>
              <a:off x="5617464" y="4829555"/>
              <a:ext cx="1624584" cy="1868424"/>
            </a:xfrm>
            <a:prstGeom prst="rect">
              <a:avLst/>
            </a:prstGeom>
            <a:blipFill>
              <a:blip r:embed="rId18" cstate="print"/>
              <a:stretch>
                <a:fillRect/>
              </a:stretch>
            </a:blipFill>
          </p:spPr>
          <p:txBody>
            <a:bodyPr wrap="square" lIns="0" tIns="0" rIns="0" bIns="0" rtlCol="0"/>
            <a:lstStyle/>
            <a:p>
              <a:endParaRPr/>
            </a:p>
          </p:txBody>
        </p:sp>
        <p:sp>
          <p:nvSpPr>
            <p:cNvPr id="26" name="object 26"/>
            <p:cNvSpPr/>
            <p:nvPr/>
          </p:nvSpPr>
          <p:spPr>
            <a:xfrm>
              <a:off x="3037332" y="5140452"/>
              <a:ext cx="2676144" cy="1524000"/>
            </a:xfrm>
            <a:prstGeom prst="rect">
              <a:avLst/>
            </a:prstGeom>
            <a:blipFill>
              <a:blip r:embed="rId19" cstate="print"/>
              <a:stretch>
                <a:fillRect/>
              </a:stretch>
            </a:blipFill>
          </p:spPr>
          <p:txBody>
            <a:bodyPr wrap="square" lIns="0" tIns="0" rIns="0" bIns="0" rtlCol="0"/>
            <a:lstStyle/>
            <a:p>
              <a:endParaRPr/>
            </a:p>
          </p:txBody>
        </p:sp>
      </p:grpSp>
      <p:sp>
        <p:nvSpPr>
          <p:cNvPr id="34" name="object 3">
            <a:extLst>
              <a:ext uri="{FF2B5EF4-FFF2-40B4-BE49-F238E27FC236}">
                <a16:creationId xmlns:a16="http://schemas.microsoft.com/office/drawing/2014/main" id="{852A81BF-D772-0646-A8F0-328753BBE052}"/>
              </a:ext>
            </a:extLst>
          </p:cNvPr>
          <p:cNvSpPr txBox="1"/>
          <p:nvPr/>
        </p:nvSpPr>
        <p:spPr>
          <a:xfrm>
            <a:off x="3002695" y="341209"/>
            <a:ext cx="2459657"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grpSp>
        <p:nvGrpSpPr>
          <p:cNvPr id="35" name="object 18">
            <a:extLst>
              <a:ext uri="{FF2B5EF4-FFF2-40B4-BE49-F238E27FC236}">
                <a16:creationId xmlns:a16="http://schemas.microsoft.com/office/drawing/2014/main" id="{8889F197-8473-CB40-B9C4-DF10F0A1C441}"/>
              </a:ext>
            </a:extLst>
          </p:cNvPr>
          <p:cNvGrpSpPr/>
          <p:nvPr/>
        </p:nvGrpSpPr>
        <p:grpSpPr>
          <a:xfrm>
            <a:off x="10680210" y="92719"/>
            <a:ext cx="1511935" cy="403225"/>
            <a:chOff x="10680210" y="92719"/>
            <a:chExt cx="1511935" cy="403225"/>
          </a:xfrm>
        </p:grpSpPr>
        <p:sp>
          <p:nvSpPr>
            <p:cNvPr id="36" name="object 19">
              <a:extLst>
                <a:ext uri="{FF2B5EF4-FFF2-40B4-BE49-F238E27FC236}">
                  <a16:creationId xmlns:a16="http://schemas.microsoft.com/office/drawing/2014/main" id="{FCC83932-D23D-4244-838B-8242DBA70B28}"/>
                </a:ext>
              </a:extLst>
            </p:cNvPr>
            <p:cNvSpPr/>
            <p:nvPr/>
          </p:nvSpPr>
          <p:spPr>
            <a:xfrm>
              <a:off x="10680210" y="92719"/>
              <a:ext cx="1511787" cy="402773"/>
            </a:xfrm>
            <a:prstGeom prst="rect">
              <a:avLst/>
            </a:prstGeom>
            <a:blipFill>
              <a:blip r:embed="rId20" cstate="print"/>
              <a:stretch>
                <a:fillRect/>
              </a:stretch>
            </a:blipFill>
          </p:spPr>
          <p:txBody>
            <a:bodyPr wrap="square" lIns="0" tIns="0" rIns="0" bIns="0" rtlCol="0"/>
            <a:lstStyle/>
            <a:p>
              <a:endParaRPr/>
            </a:p>
          </p:txBody>
        </p:sp>
        <p:sp>
          <p:nvSpPr>
            <p:cNvPr id="37" name="object 20">
              <a:extLst>
                <a:ext uri="{FF2B5EF4-FFF2-40B4-BE49-F238E27FC236}">
                  <a16:creationId xmlns:a16="http://schemas.microsoft.com/office/drawing/2014/main" id="{2019C9F7-8DCE-2C4F-81AD-0211C4BCDD48}"/>
                </a:ext>
              </a:extLst>
            </p:cNvPr>
            <p:cNvSpPr/>
            <p:nvPr/>
          </p:nvSpPr>
          <p:spPr>
            <a:xfrm>
              <a:off x="10815827" y="132626"/>
              <a:ext cx="1376171" cy="355053"/>
            </a:xfrm>
            <a:prstGeom prst="rect">
              <a:avLst/>
            </a:prstGeom>
            <a:blipFill>
              <a:blip r:embed="rId21" cstate="print"/>
              <a:stretch>
                <a:fillRect/>
              </a:stretch>
            </a:blipFill>
          </p:spPr>
          <p:txBody>
            <a:bodyPr wrap="square" lIns="0" tIns="0" rIns="0" bIns="0" rtlCol="0"/>
            <a:lstStyle/>
            <a:p>
              <a:endParaRPr/>
            </a:p>
          </p:txBody>
        </p:sp>
        <p:sp>
          <p:nvSpPr>
            <p:cNvPr id="38" name="object 21">
              <a:extLst>
                <a:ext uri="{FF2B5EF4-FFF2-40B4-BE49-F238E27FC236}">
                  <a16:creationId xmlns:a16="http://schemas.microsoft.com/office/drawing/2014/main" id="{1FC6FF1F-10A7-8B44-8D8B-FF02CA13EDF3}"/>
                </a:ext>
              </a:extLst>
            </p:cNvPr>
            <p:cNvSpPr/>
            <p:nvPr/>
          </p:nvSpPr>
          <p:spPr>
            <a:xfrm>
              <a:off x="10713719" y="106679"/>
              <a:ext cx="1472565" cy="340360"/>
            </a:xfrm>
            <a:custGeom>
              <a:avLst/>
              <a:gdLst/>
              <a:ahLst/>
              <a:cxnLst/>
              <a:rect l="l" t="t" r="r" b="b"/>
              <a:pathLst>
                <a:path w="1472565" h="340359">
                  <a:moveTo>
                    <a:pt x="1472183" y="0"/>
                  </a:moveTo>
                  <a:lnTo>
                    <a:pt x="0" y="0"/>
                  </a:lnTo>
                  <a:lnTo>
                    <a:pt x="0" y="339852"/>
                  </a:lnTo>
                  <a:lnTo>
                    <a:pt x="1472183" y="339852"/>
                  </a:lnTo>
                  <a:lnTo>
                    <a:pt x="1472183" y="0"/>
                  </a:lnTo>
                  <a:close/>
                </a:path>
              </a:pathLst>
            </a:custGeom>
            <a:solidFill>
              <a:srgbClr val="FF0000"/>
            </a:solidFill>
          </p:spPr>
          <p:txBody>
            <a:bodyPr wrap="square" lIns="0" tIns="0" rIns="0" bIns="0" rtlCol="0"/>
            <a:lstStyle/>
            <a:p>
              <a:endParaRPr/>
            </a:p>
          </p:txBody>
        </p:sp>
      </p:grpSp>
      <p:sp>
        <p:nvSpPr>
          <p:cNvPr id="39" name="テキスト ボックス 38">
            <a:extLst>
              <a:ext uri="{FF2B5EF4-FFF2-40B4-BE49-F238E27FC236}">
                <a16:creationId xmlns:a16="http://schemas.microsoft.com/office/drawing/2014/main" id="{5DFC5F64-CB86-8A48-99E5-3AE327FC0AA9}"/>
              </a:ext>
            </a:extLst>
          </p:cNvPr>
          <p:cNvSpPr txBox="1"/>
          <p:nvPr/>
        </p:nvSpPr>
        <p:spPr>
          <a:xfrm>
            <a:off x="10708005" y="162665"/>
            <a:ext cx="1477899" cy="169277"/>
          </a:xfrm>
          <a:prstGeom prst="rect">
            <a:avLst/>
          </a:prstGeom>
          <a:noFill/>
        </p:spPr>
        <p:txBody>
          <a:bodyPr wrap="square" lIns="0" tIns="0" rIns="0" bIns="0">
            <a:spAutoFit/>
          </a:bodyPr>
          <a:lstStyle/>
          <a:p>
            <a:pPr marL="12700">
              <a:lnSpc>
                <a:spcPct val="100000"/>
              </a:lnSpc>
              <a:spcBef>
                <a:spcPts val="95"/>
              </a:spcBef>
            </a:pPr>
            <a:r>
              <a:rPr lang="en-US" altLang="ja-JP" sz="1100" dirty="0" err="1">
                <a:solidFill>
                  <a:schemeClr val="bg1"/>
                </a:solidFill>
                <a:latin typeface="Calibri" panose="020F0502020204030204" pitchFamily="34" charset="0"/>
                <a:cs typeface="Calibri" panose="020F0502020204030204" pitchFamily="34" charset="0"/>
              </a:rPr>
              <a:t>Chăm</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sóc</a:t>
            </a:r>
            <a:r>
              <a:rPr lang="en-US" altLang="ja-JP" sz="1100" dirty="0">
                <a:solidFill>
                  <a:schemeClr val="bg1"/>
                </a:solidFill>
                <a:latin typeface="Calibri" panose="020F0502020204030204" pitchFamily="34" charset="0"/>
                <a:cs typeface="Calibri" panose="020F0502020204030204" pitchFamily="34" charset="0"/>
              </a:rPr>
              <a:t> SOS </a:t>
            </a:r>
            <a:r>
              <a:rPr lang="en-US" altLang="ja-JP" sz="1100" dirty="0" err="1">
                <a:solidFill>
                  <a:schemeClr val="bg1"/>
                </a:solidFill>
                <a:latin typeface="Calibri" panose="020F0502020204030204" pitchFamily="34" charset="0"/>
                <a:cs typeface="Calibri" panose="020F0502020204030204" pitchFamily="34" charset="0"/>
              </a:rPr>
              <a:t>khẩn</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cấp</a:t>
            </a:r>
            <a:endParaRPr lang="en-US" altLang="ja-JP" sz="1100" dirty="0">
              <a:solidFill>
                <a:schemeClr val="bg1"/>
              </a:solidFill>
              <a:latin typeface="Noto Sans CJK JP Medium"/>
              <a:cs typeface="Noto Sans CJK JP Medium"/>
            </a:endParaRPr>
          </a:p>
        </p:txBody>
      </p:sp>
      <p:pic>
        <p:nvPicPr>
          <p:cNvPr id="28" name="Picture 5" descr="http://csc-vietnam.vn/images/logos/1/unnamed.png">
            <a:extLst>
              <a:ext uri="{FF2B5EF4-FFF2-40B4-BE49-F238E27FC236}">
                <a16:creationId xmlns:a16="http://schemas.microsoft.com/office/drawing/2014/main" id="{E032078B-A6D2-0B28-CA0C-78D3D0AFA2F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3386" y="461584"/>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58267" y="383285"/>
            <a:ext cx="5824220" cy="75755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C000"/>
                </a:solidFill>
              </a:rPr>
              <a:t>クリアで健やかなお肌へと導くコスメ</a:t>
            </a:r>
            <a:endParaRPr sz="2400"/>
          </a:p>
          <a:p>
            <a:pPr marL="12700">
              <a:lnSpc>
                <a:spcPct val="100000"/>
              </a:lnSpc>
            </a:pPr>
            <a:r>
              <a:rPr sz="2400" dirty="0"/>
              <a:t>マスク下の肌トラブル</a:t>
            </a:r>
            <a:r>
              <a:rPr sz="2400" spc="-20" dirty="0"/>
              <a:t>の</a:t>
            </a:r>
            <a:r>
              <a:rPr sz="2400" b="0" spc="10" dirty="0">
                <a:solidFill>
                  <a:srgbClr val="FF0000"/>
                </a:solidFill>
                <a:latin typeface="Noto Sans CJK JP Medium"/>
                <a:cs typeface="Noto Sans CJK JP Medium"/>
              </a:rPr>
              <a:t>アフター</a:t>
            </a:r>
            <a:r>
              <a:rPr sz="2400" dirty="0"/>
              <a:t>ケア～！</a:t>
            </a:r>
            <a:endParaRPr sz="2400">
              <a:latin typeface="Noto Sans CJK JP Medium"/>
              <a:cs typeface="Noto Sans CJK JP Medium"/>
            </a:endParaRPr>
          </a:p>
        </p:txBody>
      </p:sp>
      <p:sp>
        <p:nvSpPr>
          <p:cNvPr id="4" name="object 4"/>
          <p:cNvSpPr txBox="1"/>
          <p:nvPr/>
        </p:nvSpPr>
        <p:spPr>
          <a:xfrm>
            <a:off x="258267" y="1293218"/>
            <a:ext cx="6111527" cy="598241"/>
          </a:xfrm>
          <a:prstGeom prst="rect">
            <a:avLst/>
          </a:prstGeom>
          <a:solidFill>
            <a:srgbClr val="B6DDE7"/>
          </a:solidFill>
        </p:spPr>
        <p:txBody>
          <a:bodyPr vert="horz" wrap="square" lIns="0" tIns="43815" rIns="0" bIns="0" rtlCol="0">
            <a:spAutoFit/>
          </a:bodyPr>
          <a:lstStyle/>
          <a:p>
            <a:pPr marL="90805">
              <a:lnSpc>
                <a:spcPct val="100000"/>
              </a:lnSpc>
              <a:spcBef>
                <a:spcPts val="345"/>
              </a:spcBef>
            </a:pPr>
            <a:r>
              <a:rPr lang="vi-VN" b="0" spc="5" dirty="0">
                <a:solidFill>
                  <a:srgbClr val="3D3939"/>
                </a:solidFill>
                <a:latin typeface="Noto Sans CJK JP Medium"/>
                <a:cs typeface="Noto Sans CJK JP Medium"/>
              </a:rPr>
              <a:t>Dành cho những ai đang lo lắng về “làn da mẩn đỏ” ​​ khi đeo khẩu trang trong thời gian dài!</a:t>
            </a:r>
            <a:endParaRPr dirty="0">
              <a:latin typeface="Noto Sans CJK JP Medium"/>
              <a:cs typeface="Noto Sans CJK JP Medium"/>
            </a:endParaRPr>
          </a:p>
        </p:txBody>
      </p:sp>
      <p:grpSp>
        <p:nvGrpSpPr>
          <p:cNvPr id="5" name="object 5"/>
          <p:cNvGrpSpPr/>
          <p:nvPr/>
        </p:nvGrpSpPr>
        <p:grpSpPr>
          <a:xfrm>
            <a:off x="7155180" y="961644"/>
            <a:ext cx="4965700" cy="5088890"/>
            <a:chOff x="7155180" y="961644"/>
            <a:chExt cx="4965700" cy="5088890"/>
          </a:xfrm>
        </p:grpSpPr>
        <p:sp>
          <p:nvSpPr>
            <p:cNvPr id="6" name="object 6"/>
            <p:cNvSpPr/>
            <p:nvPr/>
          </p:nvSpPr>
          <p:spPr>
            <a:xfrm>
              <a:off x="7155180" y="961644"/>
              <a:ext cx="4965191" cy="508863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332724" y="3199168"/>
              <a:ext cx="1807451" cy="2413330"/>
            </a:xfrm>
            <a:prstGeom prst="rect">
              <a:avLst/>
            </a:prstGeom>
            <a:blipFill>
              <a:blip r:embed="rId3" cstate="print"/>
              <a:stretch>
                <a:fillRect/>
              </a:stretch>
            </a:blipFill>
          </p:spPr>
          <p:txBody>
            <a:bodyPr wrap="square" lIns="0" tIns="0" rIns="0" bIns="0" rtlCol="0"/>
            <a:lstStyle/>
            <a:p>
              <a:endParaRPr/>
            </a:p>
          </p:txBody>
        </p:sp>
      </p:grpSp>
      <p:sp>
        <p:nvSpPr>
          <p:cNvPr id="15" name="object 3">
            <a:extLst>
              <a:ext uri="{FF2B5EF4-FFF2-40B4-BE49-F238E27FC236}">
                <a16:creationId xmlns:a16="http://schemas.microsoft.com/office/drawing/2014/main" id="{E34EF53B-EB80-2546-928C-E260554FE557}"/>
              </a:ext>
            </a:extLst>
          </p:cNvPr>
          <p:cNvSpPr txBox="1"/>
          <p:nvPr/>
        </p:nvSpPr>
        <p:spPr>
          <a:xfrm>
            <a:off x="9787049" y="6444054"/>
            <a:ext cx="2369820"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grpSp>
        <p:nvGrpSpPr>
          <p:cNvPr id="16" name="object 18">
            <a:extLst>
              <a:ext uri="{FF2B5EF4-FFF2-40B4-BE49-F238E27FC236}">
                <a16:creationId xmlns:a16="http://schemas.microsoft.com/office/drawing/2014/main" id="{035C83CB-7B06-F54B-A99C-3C525DD66F38}"/>
              </a:ext>
            </a:extLst>
          </p:cNvPr>
          <p:cNvGrpSpPr/>
          <p:nvPr/>
        </p:nvGrpSpPr>
        <p:grpSpPr>
          <a:xfrm>
            <a:off x="10680210" y="92719"/>
            <a:ext cx="1511935" cy="403225"/>
            <a:chOff x="10680210" y="92719"/>
            <a:chExt cx="1511935" cy="403225"/>
          </a:xfrm>
        </p:grpSpPr>
        <p:sp>
          <p:nvSpPr>
            <p:cNvPr id="17" name="object 19">
              <a:extLst>
                <a:ext uri="{FF2B5EF4-FFF2-40B4-BE49-F238E27FC236}">
                  <a16:creationId xmlns:a16="http://schemas.microsoft.com/office/drawing/2014/main" id="{AE1CA33A-A693-D04B-B8C0-06459E9ED04B}"/>
                </a:ext>
              </a:extLst>
            </p:cNvPr>
            <p:cNvSpPr/>
            <p:nvPr/>
          </p:nvSpPr>
          <p:spPr>
            <a:xfrm>
              <a:off x="10680210" y="92719"/>
              <a:ext cx="1511787" cy="402773"/>
            </a:xfrm>
            <a:prstGeom prst="rect">
              <a:avLst/>
            </a:prstGeom>
            <a:blipFill>
              <a:blip r:embed="rId4" cstate="print"/>
              <a:stretch>
                <a:fillRect/>
              </a:stretch>
            </a:blipFill>
          </p:spPr>
          <p:txBody>
            <a:bodyPr wrap="square" lIns="0" tIns="0" rIns="0" bIns="0" rtlCol="0"/>
            <a:lstStyle/>
            <a:p>
              <a:endParaRPr/>
            </a:p>
          </p:txBody>
        </p:sp>
        <p:sp>
          <p:nvSpPr>
            <p:cNvPr id="18" name="object 20">
              <a:extLst>
                <a:ext uri="{FF2B5EF4-FFF2-40B4-BE49-F238E27FC236}">
                  <a16:creationId xmlns:a16="http://schemas.microsoft.com/office/drawing/2014/main" id="{6E093EC0-7AC1-934F-B0ED-B54F3F52C424}"/>
                </a:ext>
              </a:extLst>
            </p:cNvPr>
            <p:cNvSpPr/>
            <p:nvPr/>
          </p:nvSpPr>
          <p:spPr>
            <a:xfrm>
              <a:off x="10815827" y="132626"/>
              <a:ext cx="1376171" cy="355053"/>
            </a:xfrm>
            <a:prstGeom prst="rect">
              <a:avLst/>
            </a:prstGeom>
            <a:blipFill>
              <a:blip r:embed="rId5" cstate="print"/>
              <a:stretch>
                <a:fillRect/>
              </a:stretch>
            </a:blipFill>
          </p:spPr>
          <p:txBody>
            <a:bodyPr wrap="square" lIns="0" tIns="0" rIns="0" bIns="0" rtlCol="0"/>
            <a:lstStyle/>
            <a:p>
              <a:endParaRPr/>
            </a:p>
          </p:txBody>
        </p:sp>
        <p:sp>
          <p:nvSpPr>
            <p:cNvPr id="19" name="object 21">
              <a:extLst>
                <a:ext uri="{FF2B5EF4-FFF2-40B4-BE49-F238E27FC236}">
                  <a16:creationId xmlns:a16="http://schemas.microsoft.com/office/drawing/2014/main" id="{85105400-82C1-4F4F-8447-DC86501ED563}"/>
                </a:ext>
              </a:extLst>
            </p:cNvPr>
            <p:cNvSpPr/>
            <p:nvPr/>
          </p:nvSpPr>
          <p:spPr>
            <a:xfrm>
              <a:off x="10713719" y="106679"/>
              <a:ext cx="1472565" cy="340360"/>
            </a:xfrm>
            <a:custGeom>
              <a:avLst/>
              <a:gdLst/>
              <a:ahLst/>
              <a:cxnLst/>
              <a:rect l="l" t="t" r="r" b="b"/>
              <a:pathLst>
                <a:path w="1472565" h="340359">
                  <a:moveTo>
                    <a:pt x="1472183" y="0"/>
                  </a:moveTo>
                  <a:lnTo>
                    <a:pt x="0" y="0"/>
                  </a:lnTo>
                  <a:lnTo>
                    <a:pt x="0" y="339852"/>
                  </a:lnTo>
                  <a:lnTo>
                    <a:pt x="1472183" y="339852"/>
                  </a:lnTo>
                  <a:lnTo>
                    <a:pt x="1472183" y="0"/>
                  </a:lnTo>
                  <a:close/>
                </a:path>
              </a:pathLst>
            </a:custGeom>
            <a:solidFill>
              <a:srgbClr val="FF0000"/>
            </a:solidFill>
          </p:spPr>
          <p:txBody>
            <a:bodyPr wrap="square" lIns="0" tIns="0" rIns="0" bIns="0" rtlCol="0"/>
            <a:lstStyle/>
            <a:p>
              <a:endParaRPr/>
            </a:p>
          </p:txBody>
        </p:sp>
      </p:grpSp>
      <p:sp>
        <p:nvSpPr>
          <p:cNvPr id="20" name="テキスト ボックス 19">
            <a:extLst>
              <a:ext uri="{FF2B5EF4-FFF2-40B4-BE49-F238E27FC236}">
                <a16:creationId xmlns:a16="http://schemas.microsoft.com/office/drawing/2014/main" id="{6F36EB84-670A-574C-A969-2E4D946F065B}"/>
              </a:ext>
            </a:extLst>
          </p:cNvPr>
          <p:cNvSpPr txBox="1"/>
          <p:nvPr/>
        </p:nvSpPr>
        <p:spPr>
          <a:xfrm>
            <a:off x="10708005" y="162665"/>
            <a:ext cx="1477899" cy="169277"/>
          </a:xfrm>
          <a:prstGeom prst="rect">
            <a:avLst/>
          </a:prstGeom>
          <a:noFill/>
        </p:spPr>
        <p:txBody>
          <a:bodyPr wrap="square" lIns="0" tIns="0" rIns="0" bIns="0">
            <a:spAutoFit/>
          </a:bodyPr>
          <a:lstStyle/>
          <a:p>
            <a:pPr marL="12700">
              <a:lnSpc>
                <a:spcPct val="100000"/>
              </a:lnSpc>
              <a:spcBef>
                <a:spcPts val="95"/>
              </a:spcBef>
            </a:pPr>
            <a:r>
              <a:rPr lang="en-US" altLang="ja-JP" sz="1100" dirty="0" err="1">
                <a:solidFill>
                  <a:schemeClr val="bg1"/>
                </a:solidFill>
                <a:latin typeface="Calibri" panose="020F0502020204030204" pitchFamily="34" charset="0"/>
                <a:cs typeface="Calibri" panose="020F0502020204030204" pitchFamily="34" charset="0"/>
              </a:rPr>
              <a:t>Chăm</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sóc</a:t>
            </a:r>
            <a:r>
              <a:rPr lang="en-US" altLang="ja-JP" sz="1100" dirty="0">
                <a:solidFill>
                  <a:schemeClr val="bg1"/>
                </a:solidFill>
                <a:latin typeface="Calibri" panose="020F0502020204030204" pitchFamily="34" charset="0"/>
                <a:cs typeface="Calibri" panose="020F0502020204030204" pitchFamily="34" charset="0"/>
              </a:rPr>
              <a:t> SOS </a:t>
            </a:r>
            <a:r>
              <a:rPr lang="en-US" altLang="ja-JP" sz="1100" dirty="0" err="1">
                <a:solidFill>
                  <a:schemeClr val="bg1"/>
                </a:solidFill>
                <a:latin typeface="Calibri" panose="020F0502020204030204" pitchFamily="34" charset="0"/>
                <a:cs typeface="Calibri" panose="020F0502020204030204" pitchFamily="34" charset="0"/>
              </a:rPr>
              <a:t>khẩn</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cấp</a:t>
            </a:r>
            <a:endParaRPr lang="en-US" altLang="ja-JP" sz="1100" dirty="0">
              <a:solidFill>
                <a:schemeClr val="bg1"/>
              </a:solidFill>
              <a:latin typeface="Noto Sans CJK JP Medium"/>
              <a:cs typeface="Noto Sans CJK JP Medium"/>
            </a:endParaRPr>
          </a:p>
        </p:txBody>
      </p:sp>
      <p:sp>
        <p:nvSpPr>
          <p:cNvPr id="21" name="正方形/長方形 20">
            <a:extLst>
              <a:ext uri="{FF2B5EF4-FFF2-40B4-BE49-F238E27FC236}">
                <a16:creationId xmlns:a16="http://schemas.microsoft.com/office/drawing/2014/main" id="{6D88EB89-2F2F-664C-93F8-1EC7B8404A1B}"/>
              </a:ext>
            </a:extLst>
          </p:cNvPr>
          <p:cNvSpPr/>
          <p:nvPr/>
        </p:nvSpPr>
        <p:spPr>
          <a:xfrm>
            <a:off x="185230" y="422707"/>
            <a:ext cx="6288024" cy="74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err="1">
                <a:solidFill>
                  <a:srgbClr val="FFC000"/>
                </a:solidFill>
                <a:latin typeface="Calibri" panose="020F0502020204030204" pitchFamily="34" charset="0"/>
                <a:cs typeface="Calibri" panose="020F0502020204030204" pitchFamily="34" charset="0"/>
              </a:rPr>
              <a:t>Mỹ</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phẩm</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giúp</a:t>
            </a:r>
            <a:r>
              <a:rPr kumimoji="1" lang="en-US" altLang="ja-JP" sz="2000" dirty="0">
                <a:solidFill>
                  <a:srgbClr val="FFC000"/>
                </a:solidFill>
                <a:latin typeface="Calibri" panose="020F0502020204030204" pitchFamily="34" charset="0"/>
                <a:cs typeface="Calibri" panose="020F0502020204030204" pitchFamily="34" charset="0"/>
              </a:rPr>
              <a:t> da </a:t>
            </a:r>
            <a:r>
              <a:rPr kumimoji="1" lang="en-US" altLang="ja-JP" sz="2000" dirty="0" err="1">
                <a:solidFill>
                  <a:srgbClr val="FFC000"/>
                </a:solidFill>
                <a:latin typeface="Calibri" panose="020F0502020204030204" pitchFamily="34" charset="0"/>
                <a:cs typeface="Calibri" panose="020F0502020204030204" pitchFamily="34" charset="0"/>
              </a:rPr>
              <a:t>sáng</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mịn</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khoẻ</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mạnh</a:t>
            </a:r>
            <a:endParaRPr kumimoji="1" lang="en-US" altLang="ja-JP" sz="2000" dirty="0">
              <a:solidFill>
                <a:srgbClr val="FFC000"/>
              </a:solidFill>
              <a:latin typeface="Calibri" panose="020F0502020204030204" pitchFamily="34" charset="0"/>
              <a:cs typeface="Calibri" panose="020F0502020204030204" pitchFamily="34" charset="0"/>
            </a:endParaRPr>
          </a:p>
          <a:p>
            <a:r>
              <a:rPr kumimoji="1" lang="en-US" altLang="ja-JP" sz="2000" dirty="0" err="1">
                <a:solidFill>
                  <a:schemeClr val="tx1"/>
                </a:solidFill>
                <a:latin typeface="Calibri" panose="020F0502020204030204" pitchFamily="34" charset="0"/>
                <a:cs typeface="Calibri" panose="020F0502020204030204" pitchFamily="34" charset="0"/>
              </a:rPr>
              <a:t>Chăm</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sóc</a:t>
            </a:r>
            <a:r>
              <a:rPr kumimoji="1" lang="en-US" altLang="ja-JP" sz="2000" dirty="0">
                <a:solidFill>
                  <a:schemeClr val="tx1"/>
                </a:solidFill>
                <a:latin typeface="Calibri" panose="020F0502020204030204" pitchFamily="34" charset="0"/>
                <a:cs typeface="Calibri" panose="020F0502020204030204" pitchFamily="34" charset="0"/>
              </a:rPr>
              <a:t> </a:t>
            </a:r>
            <a:r>
              <a:rPr lang="en-US" altLang="ja-JP" sz="2000" dirty="0" err="1">
                <a:solidFill>
                  <a:srgbClr val="FF0000"/>
                </a:solidFill>
                <a:latin typeface="Calibri" panose="020F0502020204030204" pitchFamily="34" charset="0"/>
                <a:cs typeface="Calibri" panose="020F0502020204030204" pitchFamily="34" charset="0"/>
              </a:rPr>
              <a:t>về</a:t>
            </a:r>
            <a:r>
              <a:rPr lang="en-US" altLang="ja-JP" sz="2000" dirty="0">
                <a:solidFill>
                  <a:srgbClr val="FF0000"/>
                </a:solidFill>
                <a:latin typeface="Calibri" panose="020F0502020204030204" pitchFamily="34" charset="0"/>
                <a:cs typeface="Calibri" panose="020F0502020204030204" pitchFamily="34" charset="0"/>
              </a:rPr>
              <a:t> </a:t>
            </a:r>
            <a:r>
              <a:rPr lang="en-US" altLang="ja-JP" sz="2000" dirty="0" err="1">
                <a:solidFill>
                  <a:srgbClr val="FF0000"/>
                </a:solidFill>
                <a:latin typeface="Calibri" panose="020F0502020204030204" pitchFamily="34" charset="0"/>
                <a:cs typeface="Calibri" panose="020F0502020204030204" pitchFamily="34" charset="0"/>
              </a:rPr>
              <a:t>sau</a:t>
            </a:r>
            <a:r>
              <a:rPr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cho</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các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vấn</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đề</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về</a:t>
            </a:r>
            <a:r>
              <a:rPr kumimoji="1" lang="en-US" altLang="ja-JP" sz="2000" dirty="0">
                <a:solidFill>
                  <a:schemeClr val="tx1"/>
                </a:solidFill>
                <a:latin typeface="Calibri" panose="020F0502020204030204" pitchFamily="34" charset="0"/>
                <a:cs typeface="Calibri" panose="020F0502020204030204" pitchFamily="34" charset="0"/>
              </a:rPr>
              <a:t> da </a:t>
            </a:r>
            <a:r>
              <a:rPr kumimoji="1" lang="en-US" altLang="ja-JP" sz="2000" dirty="0" err="1">
                <a:solidFill>
                  <a:schemeClr val="tx1"/>
                </a:solidFill>
                <a:latin typeface="Calibri" panose="020F0502020204030204" pitchFamily="34" charset="0"/>
                <a:cs typeface="Calibri" panose="020F0502020204030204" pitchFamily="34" charset="0"/>
              </a:rPr>
              <a:t>dưới</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khẩu</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trang</a:t>
            </a:r>
            <a:r>
              <a:rPr kumimoji="1" lang="en-US" altLang="ja-JP" sz="2000" dirty="0">
                <a:solidFill>
                  <a:schemeClr val="tx1"/>
                </a:solidFill>
                <a:latin typeface="Calibri" panose="020F0502020204030204" pitchFamily="34" charset="0"/>
                <a:cs typeface="Calibri" panose="020F0502020204030204" pitchFamily="34" charset="0"/>
              </a:rPr>
              <a:t>!</a:t>
            </a:r>
            <a:endParaRPr kumimoji="1" lang="ja-JP" altLang="en-US" sz="4000" b="1">
              <a:solidFill>
                <a:schemeClr val="tx1"/>
              </a:solidFill>
              <a:latin typeface="Calibri" panose="020F0502020204030204" pitchFamily="34" charset="0"/>
              <a:cs typeface="Calibri" panose="020F0502020204030204" pitchFamily="34" charset="0"/>
            </a:endParaRPr>
          </a:p>
        </p:txBody>
      </p:sp>
      <p:sp>
        <p:nvSpPr>
          <p:cNvPr id="22" name="テキスト ボックス 21">
            <a:extLst>
              <a:ext uri="{FF2B5EF4-FFF2-40B4-BE49-F238E27FC236}">
                <a16:creationId xmlns:a16="http://schemas.microsoft.com/office/drawing/2014/main" id="{E0C1CF5B-EF37-0547-968F-B4DB12DFB22A}"/>
              </a:ext>
            </a:extLst>
          </p:cNvPr>
          <p:cNvSpPr txBox="1"/>
          <p:nvPr/>
        </p:nvSpPr>
        <p:spPr>
          <a:xfrm>
            <a:off x="163483" y="2019749"/>
            <a:ext cx="6219316" cy="3785652"/>
          </a:xfrm>
          <a:prstGeom prst="rect">
            <a:avLst/>
          </a:prstGeom>
          <a:solidFill>
            <a:schemeClr val="bg1"/>
          </a:solidFill>
        </p:spPr>
        <p:txBody>
          <a:bodyPr wrap="square">
            <a:spAutoFit/>
          </a:bodyPr>
          <a:lstStyle/>
          <a:p>
            <a:pPr marL="285750" indent="-285750" algn="just">
              <a:buFont typeface="Wingdings" pitchFamily="2" charset="2"/>
              <a:buChar char="n"/>
            </a:pPr>
            <a:r>
              <a:rPr lang="ja-JP" altLang="en-US" sz="2000">
                <a:latin typeface="Calibri" panose="020F0502020204030204" pitchFamily="34" charset="0"/>
                <a:cs typeface="Calibri" panose="020F0502020204030204" pitchFamily="34" charset="0"/>
              </a:rPr>
              <a:t>Tên </a:t>
            </a:r>
            <a:r>
              <a:rPr lang="vi-VN" altLang="ja-JP" sz="2000" dirty="0">
                <a:latin typeface="Calibri" panose="020F0502020204030204" pitchFamily="34" charset="0"/>
                <a:cs typeface="Calibri" panose="020F0502020204030204" pitchFamily="34" charset="0"/>
              </a:rPr>
              <a:t>sản phẩm</a:t>
            </a:r>
            <a:r>
              <a:rPr lang="ja-JP" altLang="en-US" sz="2000">
                <a:latin typeface="Calibri" panose="020F0502020204030204" pitchFamily="34" charset="0"/>
                <a:cs typeface="Calibri" panose="020F0502020204030204" pitchFamily="34" charset="0"/>
              </a:rPr>
              <a:t>: Acropath・ </a:t>
            </a:r>
            <a:r>
              <a:rPr lang="vi-VN" altLang="ja-JP" sz="2000" dirty="0">
                <a:latin typeface="Calibri" panose="020F0502020204030204" pitchFamily="34" charset="0"/>
                <a:cs typeface="Calibri" panose="020F0502020204030204" pitchFamily="34" charset="0"/>
              </a:rPr>
              <a:t>BUG patch</a:t>
            </a:r>
            <a:endParaRPr lang="ja-JP" altLang="en-US" sz="200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Công </a:t>
            </a:r>
            <a:r>
              <a:rPr lang="ja-JP" altLang="en-US" sz="2000">
                <a:latin typeface="Calibri" panose="020F0502020204030204" pitchFamily="34" charset="0"/>
                <a:cs typeface="Calibri" panose="020F0502020204030204" pitchFamily="34" charset="0"/>
              </a:rPr>
              <a:t>dụng: </a:t>
            </a:r>
            <a:r>
              <a:rPr lang="vi-VN" altLang="ja-JP" sz="2000" dirty="0">
                <a:latin typeface="Calibri" panose="020F0502020204030204" pitchFamily="34" charset="0"/>
                <a:cs typeface="Calibri" panose="020F0502020204030204" pitchFamily="34" charset="0"/>
              </a:rPr>
              <a:t>Chứa glycyrrhizic acid 2K, được cho là có tác dụng tương tự như thuốc kháng histamine, có tác dụng chống viêm</a:t>
            </a:r>
            <a:r>
              <a:rPr lang="ja-JP" altLang="en-US" sz="2000" b="0" spc="-15">
                <a:latin typeface="Calibri" panose="020F0502020204030204" pitchFamily="34" charset="0"/>
                <a:cs typeface="Calibri" panose="020F0502020204030204" pitchFamily="34" charset="0"/>
              </a:rPr>
              <a:t> ・ </a:t>
            </a:r>
            <a:r>
              <a:rPr lang="vi-VN" altLang="ja-JP" sz="2000" dirty="0">
                <a:latin typeface="Calibri" panose="020F0502020204030204" pitchFamily="34" charset="0"/>
                <a:cs typeface="Calibri" panose="020F0502020204030204" pitchFamily="34" charset="0"/>
              </a:rPr>
              <a:t>chống dị ứng</a:t>
            </a:r>
            <a:r>
              <a:rPr lang="ja-JP" altLang="en-US" sz="2000" b="0" spc="-15">
                <a:latin typeface="Calibri" panose="020F0502020204030204" pitchFamily="34" charset="0"/>
                <a:cs typeface="Calibri" panose="020F0502020204030204" pitchFamily="34" charset="0"/>
              </a:rPr>
              <a:t> ・ </a:t>
            </a:r>
            <a:r>
              <a:rPr lang="vi-VN" altLang="ja-JP" sz="2000" dirty="0">
                <a:latin typeface="Calibri" panose="020F0502020204030204" pitchFamily="34" charset="0"/>
                <a:cs typeface="Calibri" panose="020F0502020204030204" pitchFamily="34" charset="0"/>
              </a:rPr>
              <a:t>làm dịu mẩn đỏ và ngứa da, cải thiện làn da thô ráp.</a:t>
            </a: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Chứa: 6 lần dùng/hộp</a:t>
            </a:r>
          </a:p>
          <a:p>
            <a:pPr marL="285750" indent="-285750" algn="just">
              <a:buFont typeface="Wingdings" pitchFamily="2" charset="2"/>
              <a:buChar char="n"/>
            </a:pPr>
            <a:r>
              <a:rPr lang="vi-VN" altLang="ja-JP" sz="2000" dirty="0">
                <a:solidFill>
                  <a:srgbClr val="30859B"/>
                </a:solidFill>
                <a:latin typeface="Calibri" panose="020F0502020204030204" pitchFamily="34" charset="0"/>
                <a:cs typeface="Calibri" panose="020F0502020204030204" pitchFamily="34" charset="0"/>
              </a:rPr>
              <a:t>Thành phần: Na hyaluronate, glycyrrhizic acid 2K, niacinamide, dầu lá trà, Caffeoyl sh-Decapeptide-9</a:t>
            </a: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Cách dùng: dùng 2 ngày 1 lần, </a:t>
            </a: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Nơi sử dụng: Sau khi rửa mặt, dán ở nơi thấy vấn đề</a:t>
            </a:r>
            <a:endParaRPr lang="en-US" altLang="ja-JP" sz="20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en-US" altLang="ja-JP" sz="2000" dirty="0" err="1">
                <a:latin typeface="Calibri" panose="020F0502020204030204" pitchFamily="34" charset="0"/>
                <a:cs typeface="Calibri" panose="020F0502020204030204" pitchFamily="34" charset="0"/>
              </a:rPr>
              <a:t>Thời</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gian</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dán</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Ít</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nhất</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từ</a:t>
            </a:r>
            <a:r>
              <a:rPr lang="en-US" altLang="ja-JP" sz="2000" dirty="0">
                <a:latin typeface="Calibri" panose="020F0502020204030204" pitchFamily="34" charset="0"/>
                <a:cs typeface="Calibri" panose="020F0502020204030204" pitchFamily="34" charset="0"/>
              </a:rPr>
              <a:t> 2 </a:t>
            </a:r>
            <a:r>
              <a:rPr lang="en-US" altLang="ja-JP" sz="2000" dirty="0" err="1">
                <a:latin typeface="Calibri" panose="020F0502020204030204" pitchFamily="34" charset="0"/>
                <a:cs typeface="Calibri" panose="020F0502020204030204" pitchFamily="34" charset="0"/>
              </a:rPr>
              <a:t>giờ</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trở</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lên</a:t>
            </a:r>
            <a:r>
              <a:rPr lang="ja-JP" altLang="en-US" sz="2000" b="0" spc="5">
                <a:latin typeface="Calibri" panose="020F0502020204030204" pitchFamily="34" charset="0"/>
                <a:cs typeface="Calibri" panose="020F0502020204030204" pitchFamily="34" charset="0"/>
              </a:rPr>
              <a:t> ・</a:t>
            </a:r>
            <a:r>
              <a:rPr lang="en-US" altLang="ja-JP" sz="2000" b="0" spc="5" dirty="0">
                <a:latin typeface="Calibri" panose="020F0502020204030204" pitchFamily="34" charset="0"/>
                <a:cs typeface="Calibri" panose="020F0502020204030204" pitchFamily="34" charset="0"/>
              </a:rPr>
              <a:t> </a:t>
            </a:r>
            <a:r>
              <a:rPr lang="en-US" altLang="ja-JP" sz="2000" b="0" spc="5" dirty="0" err="1">
                <a:latin typeface="Calibri" panose="020F0502020204030204" pitchFamily="34" charset="0"/>
                <a:cs typeface="Calibri" panose="020F0502020204030204" pitchFamily="34" charset="0"/>
              </a:rPr>
              <a:t>lúc</a:t>
            </a:r>
            <a:r>
              <a:rPr lang="en-US" altLang="ja-JP" sz="2000" b="0" spc="5" dirty="0">
                <a:latin typeface="Calibri" panose="020F0502020204030204" pitchFamily="34" charset="0"/>
                <a:cs typeface="Calibri" panose="020F0502020204030204" pitchFamily="34" charset="0"/>
              </a:rPr>
              <a:t> </a:t>
            </a:r>
            <a:r>
              <a:rPr lang="en-US" altLang="ja-JP" sz="2000" b="0" spc="5" dirty="0" err="1">
                <a:latin typeface="Calibri" panose="020F0502020204030204" pitchFamily="34" charset="0"/>
                <a:cs typeface="Calibri" panose="020F0502020204030204" pitchFamily="34" charset="0"/>
              </a:rPr>
              <a:t>ngủ</a:t>
            </a:r>
            <a:endParaRPr lang="en-US" altLang="ja-JP" sz="20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en-US" altLang="ja-JP" sz="2000" dirty="0" err="1">
                <a:latin typeface="Calibri" panose="020F0502020204030204" pitchFamily="34" charset="0"/>
                <a:cs typeface="Calibri" panose="020F0502020204030204" pitchFamily="34" charset="0"/>
              </a:rPr>
              <a:t>Giá</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bán</a:t>
            </a:r>
            <a:r>
              <a:rPr lang="en-US" altLang="ja-JP" sz="2000" dirty="0">
                <a:latin typeface="Calibri" panose="020F0502020204030204" pitchFamily="34" charset="0"/>
                <a:cs typeface="Calibri" panose="020F0502020204030204" pitchFamily="34" charset="0"/>
              </a:rPr>
              <a:t>: </a:t>
            </a:r>
            <a:r>
              <a:rPr lang="vi-VN" altLang="ja-JP" sz="2000" b="1" dirty="0">
                <a:solidFill>
                  <a:srgbClr val="FF0000"/>
                </a:solidFill>
                <a:latin typeface="Calibri" panose="020F0502020204030204" pitchFamily="34" charset="0"/>
                <a:cs typeface="Calibri" panose="020F0502020204030204" pitchFamily="34" charset="0"/>
              </a:rPr>
              <a:t>1,518</a:t>
            </a:r>
            <a:r>
              <a:rPr lang="vi-VN" altLang="ja-JP" sz="2000" dirty="0">
                <a:solidFill>
                  <a:srgbClr val="FF0000"/>
                </a:solidFill>
                <a:latin typeface="Calibri" panose="020F0502020204030204" pitchFamily="34" charset="0"/>
                <a:cs typeface="Calibri" panose="020F0502020204030204" pitchFamily="34" charset="0"/>
              </a:rPr>
              <a:t> yên (đã bao gồm thuế)</a:t>
            </a:r>
            <a:endParaRPr lang="ja-JP" altLang="en-US" sz="2000">
              <a:solidFill>
                <a:srgbClr val="FF0000"/>
              </a:solidFill>
              <a:latin typeface="Calibri" panose="020F0502020204030204" pitchFamily="34" charset="0"/>
              <a:cs typeface="Calibri" panose="020F0502020204030204" pitchFamily="34" charset="0"/>
            </a:endParaRPr>
          </a:p>
        </p:txBody>
      </p:sp>
      <p:pic>
        <p:nvPicPr>
          <p:cNvPr id="8" name="Picture 5" descr="http://csc-vietnam.vn/images/logos/1/unnamed.png">
            <a:extLst>
              <a:ext uri="{FF2B5EF4-FFF2-40B4-BE49-F238E27FC236}">
                <a16:creationId xmlns:a16="http://schemas.microsoft.com/office/drawing/2014/main" id="{02D6EDEA-8DDF-957E-0737-06CC1F82A3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483" y="6219557"/>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FFFCC"/>
          </a:solidFill>
        </p:spPr>
        <p:txBody>
          <a:bodyPr wrap="square" lIns="0" tIns="0" rIns="0" bIns="0" rtlCol="0"/>
          <a:lstStyle/>
          <a:p>
            <a:endParaRPr/>
          </a:p>
        </p:txBody>
      </p:sp>
      <p:grpSp>
        <p:nvGrpSpPr>
          <p:cNvPr id="3" name="object 3"/>
          <p:cNvGrpSpPr/>
          <p:nvPr/>
        </p:nvGrpSpPr>
        <p:grpSpPr>
          <a:xfrm>
            <a:off x="183895" y="1404619"/>
            <a:ext cx="8674100" cy="3605529"/>
            <a:chOff x="183895" y="1404619"/>
            <a:chExt cx="8674100" cy="3605529"/>
          </a:xfrm>
        </p:grpSpPr>
        <p:sp>
          <p:nvSpPr>
            <p:cNvPr id="4" name="object 4"/>
            <p:cNvSpPr/>
            <p:nvPr/>
          </p:nvSpPr>
          <p:spPr>
            <a:xfrm>
              <a:off x="272795" y="1493519"/>
              <a:ext cx="8496300" cy="34274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8345" y="1449069"/>
              <a:ext cx="8585200" cy="3516629"/>
            </a:xfrm>
            <a:custGeom>
              <a:avLst/>
              <a:gdLst/>
              <a:ahLst/>
              <a:cxnLst/>
              <a:rect l="l" t="t" r="r" b="b"/>
              <a:pathLst>
                <a:path w="8585200" h="3516629">
                  <a:moveTo>
                    <a:pt x="0" y="3516376"/>
                  </a:moveTo>
                  <a:lnTo>
                    <a:pt x="8585200" y="3516376"/>
                  </a:lnTo>
                  <a:lnTo>
                    <a:pt x="8585200" y="0"/>
                  </a:lnTo>
                  <a:lnTo>
                    <a:pt x="0" y="0"/>
                  </a:lnTo>
                  <a:lnTo>
                    <a:pt x="0" y="3516376"/>
                  </a:lnTo>
                  <a:close/>
                </a:path>
              </a:pathLst>
            </a:custGeom>
            <a:ln w="88900">
              <a:solidFill>
                <a:srgbClr val="FFFFFF"/>
              </a:solidFill>
            </a:ln>
          </p:spPr>
          <p:txBody>
            <a:bodyPr wrap="square" lIns="0" tIns="0" rIns="0" bIns="0" rtlCol="0"/>
            <a:lstStyle/>
            <a:p>
              <a:endParaRPr/>
            </a:p>
          </p:txBody>
        </p:sp>
      </p:grpSp>
      <p:grpSp>
        <p:nvGrpSpPr>
          <p:cNvPr id="6" name="object 6"/>
          <p:cNvGrpSpPr/>
          <p:nvPr/>
        </p:nvGrpSpPr>
        <p:grpSpPr>
          <a:xfrm>
            <a:off x="8818880" y="1410716"/>
            <a:ext cx="3171190" cy="5326380"/>
            <a:chOff x="8818880" y="1410716"/>
            <a:chExt cx="3171190" cy="5326380"/>
          </a:xfrm>
        </p:grpSpPr>
        <p:sp>
          <p:nvSpPr>
            <p:cNvPr id="7" name="object 7"/>
            <p:cNvSpPr/>
            <p:nvPr/>
          </p:nvSpPr>
          <p:spPr>
            <a:xfrm>
              <a:off x="8907780" y="1499616"/>
              <a:ext cx="2993135" cy="514807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863330" y="1455166"/>
              <a:ext cx="3082290" cy="5237480"/>
            </a:xfrm>
            <a:custGeom>
              <a:avLst/>
              <a:gdLst/>
              <a:ahLst/>
              <a:cxnLst/>
              <a:rect l="l" t="t" r="r" b="b"/>
              <a:pathLst>
                <a:path w="3082290" h="5237480">
                  <a:moveTo>
                    <a:pt x="0" y="5236972"/>
                  </a:moveTo>
                  <a:lnTo>
                    <a:pt x="3082035" y="5236972"/>
                  </a:lnTo>
                  <a:lnTo>
                    <a:pt x="3082035" y="0"/>
                  </a:lnTo>
                  <a:lnTo>
                    <a:pt x="0" y="0"/>
                  </a:lnTo>
                  <a:lnTo>
                    <a:pt x="0" y="5236972"/>
                  </a:lnTo>
                  <a:close/>
                </a:path>
              </a:pathLst>
            </a:custGeom>
            <a:ln w="88900">
              <a:solidFill>
                <a:srgbClr val="FFFFFF"/>
              </a:solidFill>
            </a:ln>
          </p:spPr>
          <p:txBody>
            <a:bodyPr wrap="square" lIns="0" tIns="0" rIns="0" bIns="0" rtlCol="0"/>
            <a:lstStyle/>
            <a:p>
              <a:endParaRPr/>
            </a:p>
          </p:txBody>
        </p:sp>
      </p:grpSp>
      <p:grpSp>
        <p:nvGrpSpPr>
          <p:cNvPr id="9" name="object 9"/>
          <p:cNvGrpSpPr/>
          <p:nvPr/>
        </p:nvGrpSpPr>
        <p:grpSpPr>
          <a:xfrm>
            <a:off x="183895" y="4982971"/>
            <a:ext cx="8674100" cy="1761489"/>
            <a:chOff x="183895" y="4982971"/>
            <a:chExt cx="8674100" cy="1761489"/>
          </a:xfrm>
        </p:grpSpPr>
        <p:sp>
          <p:nvSpPr>
            <p:cNvPr id="10" name="object 10"/>
            <p:cNvSpPr/>
            <p:nvPr/>
          </p:nvSpPr>
          <p:spPr>
            <a:xfrm>
              <a:off x="272795" y="5071871"/>
              <a:ext cx="8496300" cy="158343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228345" y="5027421"/>
              <a:ext cx="8585200" cy="1672589"/>
            </a:xfrm>
            <a:custGeom>
              <a:avLst/>
              <a:gdLst/>
              <a:ahLst/>
              <a:cxnLst/>
              <a:rect l="l" t="t" r="r" b="b"/>
              <a:pathLst>
                <a:path w="8585200" h="1672590">
                  <a:moveTo>
                    <a:pt x="0" y="1672335"/>
                  </a:moveTo>
                  <a:lnTo>
                    <a:pt x="8585200" y="1672335"/>
                  </a:lnTo>
                  <a:lnTo>
                    <a:pt x="8585200" y="0"/>
                  </a:lnTo>
                  <a:lnTo>
                    <a:pt x="0" y="0"/>
                  </a:lnTo>
                  <a:lnTo>
                    <a:pt x="0" y="1672335"/>
                  </a:lnTo>
                  <a:close/>
                </a:path>
              </a:pathLst>
            </a:custGeom>
            <a:ln w="88900">
              <a:solidFill>
                <a:srgbClr val="FFFFFF"/>
              </a:solidFill>
            </a:ln>
          </p:spPr>
          <p:txBody>
            <a:bodyPr wrap="square" lIns="0" tIns="0" rIns="0" bIns="0" rtlCol="0"/>
            <a:lstStyle/>
            <a:p>
              <a:endParaRPr/>
            </a:p>
          </p:txBody>
        </p:sp>
      </p:grpSp>
      <p:sp>
        <p:nvSpPr>
          <p:cNvPr id="14" name="object 14"/>
          <p:cNvSpPr/>
          <p:nvPr/>
        </p:nvSpPr>
        <p:spPr>
          <a:xfrm>
            <a:off x="2380119" y="648665"/>
            <a:ext cx="2345804" cy="2354757"/>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3279647" y="5273040"/>
            <a:ext cx="1446276" cy="1446276"/>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9855707" y="2180844"/>
            <a:ext cx="1708403" cy="1248155"/>
          </a:xfrm>
          <a:prstGeom prst="rect">
            <a:avLst/>
          </a:prstGeom>
          <a:blipFill>
            <a:blip r:embed="rId7" cstate="print"/>
            <a:stretch>
              <a:fillRect/>
            </a:stretch>
          </a:blipFill>
        </p:spPr>
        <p:txBody>
          <a:bodyPr wrap="square" lIns="0" tIns="0" rIns="0" bIns="0" rtlCol="0"/>
          <a:lstStyle/>
          <a:p>
            <a:endParaRPr/>
          </a:p>
        </p:txBody>
      </p:sp>
      <p:sp>
        <p:nvSpPr>
          <p:cNvPr id="22" name="object 22"/>
          <p:cNvSpPr txBox="1"/>
          <p:nvPr/>
        </p:nvSpPr>
        <p:spPr>
          <a:xfrm>
            <a:off x="236321" y="403098"/>
            <a:ext cx="3478529"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C000"/>
                </a:solidFill>
                <a:latin typeface="kiloji"/>
                <a:cs typeface="kiloji"/>
              </a:rPr>
              <a:t>ク</a:t>
            </a:r>
            <a:r>
              <a:rPr sz="1600" spc="-5" dirty="0">
                <a:solidFill>
                  <a:srgbClr val="FFC000"/>
                </a:solidFill>
                <a:latin typeface="kiloji"/>
                <a:cs typeface="kiloji"/>
              </a:rPr>
              <a:t>リア</a:t>
            </a:r>
            <a:r>
              <a:rPr sz="1600" spc="5" dirty="0">
                <a:solidFill>
                  <a:srgbClr val="FFC000"/>
                </a:solidFill>
                <a:latin typeface="kiloji"/>
                <a:cs typeface="kiloji"/>
              </a:rPr>
              <a:t>で</a:t>
            </a:r>
            <a:r>
              <a:rPr sz="1600" spc="-5" dirty="0">
                <a:solidFill>
                  <a:srgbClr val="FFC000"/>
                </a:solidFill>
                <a:latin typeface="kiloji"/>
                <a:cs typeface="kiloji"/>
              </a:rPr>
              <a:t>健やか</a:t>
            </a:r>
            <a:r>
              <a:rPr sz="1600" spc="5" dirty="0">
                <a:solidFill>
                  <a:srgbClr val="FFC000"/>
                </a:solidFill>
                <a:latin typeface="kiloji"/>
                <a:cs typeface="kiloji"/>
              </a:rPr>
              <a:t>な</a:t>
            </a:r>
            <a:r>
              <a:rPr sz="1600" spc="-5" dirty="0">
                <a:solidFill>
                  <a:srgbClr val="FFC000"/>
                </a:solidFill>
                <a:latin typeface="kiloji"/>
                <a:cs typeface="kiloji"/>
              </a:rPr>
              <a:t>お肌</a:t>
            </a:r>
            <a:r>
              <a:rPr sz="1600" spc="5" dirty="0">
                <a:solidFill>
                  <a:srgbClr val="FFC000"/>
                </a:solidFill>
                <a:latin typeface="kiloji"/>
                <a:cs typeface="kiloji"/>
              </a:rPr>
              <a:t>へ</a:t>
            </a:r>
            <a:r>
              <a:rPr sz="1600" spc="-5" dirty="0">
                <a:solidFill>
                  <a:srgbClr val="FFC000"/>
                </a:solidFill>
                <a:latin typeface="kiloji"/>
                <a:cs typeface="kiloji"/>
              </a:rPr>
              <a:t>と導く</a:t>
            </a:r>
            <a:r>
              <a:rPr sz="1600" spc="5" dirty="0">
                <a:solidFill>
                  <a:srgbClr val="FFC000"/>
                </a:solidFill>
                <a:latin typeface="kiloji"/>
                <a:cs typeface="kiloji"/>
              </a:rPr>
              <a:t>コ</a:t>
            </a:r>
            <a:r>
              <a:rPr sz="1600" spc="-5" dirty="0">
                <a:solidFill>
                  <a:srgbClr val="FFC000"/>
                </a:solidFill>
                <a:latin typeface="kiloji"/>
                <a:cs typeface="kiloji"/>
              </a:rPr>
              <a:t>スメ</a:t>
            </a:r>
            <a:endParaRPr sz="1600">
              <a:latin typeface="kiloji"/>
              <a:cs typeface="kiloji"/>
            </a:endParaRPr>
          </a:p>
        </p:txBody>
      </p:sp>
      <p:sp>
        <p:nvSpPr>
          <p:cNvPr id="23" name="object 23"/>
          <p:cNvSpPr txBox="1">
            <a:spLocks noGrp="1"/>
          </p:cNvSpPr>
          <p:nvPr>
            <p:ph type="title"/>
          </p:nvPr>
        </p:nvSpPr>
        <p:spPr>
          <a:xfrm>
            <a:off x="236321" y="643890"/>
            <a:ext cx="5720080" cy="452120"/>
          </a:xfrm>
          <a:prstGeom prst="rect">
            <a:avLst/>
          </a:prstGeom>
        </p:spPr>
        <p:txBody>
          <a:bodyPr vert="horz" wrap="square" lIns="0" tIns="12065" rIns="0" bIns="0" rtlCol="0">
            <a:spAutoFit/>
          </a:bodyPr>
          <a:lstStyle/>
          <a:p>
            <a:pPr marL="12700">
              <a:lnSpc>
                <a:spcPct val="100000"/>
              </a:lnSpc>
              <a:spcBef>
                <a:spcPts val="95"/>
              </a:spcBef>
            </a:pPr>
            <a:r>
              <a:rPr dirty="0"/>
              <a:t>マ</a:t>
            </a:r>
            <a:r>
              <a:rPr spc="-5" dirty="0"/>
              <a:t>スクト</a:t>
            </a:r>
            <a:r>
              <a:rPr dirty="0"/>
              <a:t>ラ</a:t>
            </a:r>
            <a:r>
              <a:rPr spc="-5" dirty="0"/>
              <a:t>ブル</a:t>
            </a:r>
            <a:r>
              <a:rPr spc="5" dirty="0"/>
              <a:t>の</a:t>
            </a:r>
            <a:r>
              <a:rPr b="0" spc="15" dirty="0">
                <a:solidFill>
                  <a:srgbClr val="4AACC5"/>
                </a:solidFill>
                <a:latin typeface="Noto Sans CJK JP Medium"/>
                <a:cs typeface="Noto Sans CJK JP Medium"/>
              </a:rPr>
              <a:t>ア</a:t>
            </a:r>
            <a:r>
              <a:rPr b="0" dirty="0">
                <a:solidFill>
                  <a:srgbClr val="4AACC5"/>
                </a:solidFill>
                <a:latin typeface="Noto Sans CJK JP Medium"/>
                <a:cs typeface="Noto Sans CJK JP Medium"/>
              </a:rPr>
              <a:t>フタ</a:t>
            </a:r>
            <a:r>
              <a:rPr b="0" spc="15" dirty="0">
                <a:solidFill>
                  <a:srgbClr val="4AACC5"/>
                </a:solidFill>
                <a:latin typeface="Noto Sans CJK JP Medium"/>
                <a:cs typeface="Noto Sans CJK JP Medium"/>
              </a:rPr>
              <a:t>ー</a:t>
            </a:r>
            <a:r>
              <a:rPr spc="5" dirty="0"/>
              <a:t>ケ</a:t>
            </a:r>
            <a:r>
              <a:rPr spc="-5" dirty="0"/>
              <a:t>ア～！</a:t>
            </a:r>
          </a:p>
        </p:txBody>
      </p:sp>
      <p:sp>
        <p:nvSpPr>
          <p:cNvPr id="24" name="object 24"/>
          <p:cNvSpPr/>
          <p:nvPr/>
        </p:nvSpPr>
        <p:spPr>
          <a:xfrm>
            <a:off x="27016" y="92719"/>
            <a:ext cx="12191999" cy="6830568"/>
          </a:xfrm>
          <a:prstGeom prst="rect">
            <a:avLst/>
          </a:prstGeom>
          <a:blipFill>
            <a:blip r:embed="rId8" cstate="print"/>
            <a:stretch>
              <a:fillRect/>
            </a:stretch>
          </a:blipFill>
        </p:spPr>
        <p:txBody>
          <a:bodyPr wrap="square" lIns="0" tIns="0" rIns="0" bIns="0" rtlCol="0"/>
          <a:lstStyle/>
          <a:p>
            <a:endParaRPr dirty="0"/>
          </a:p>
        </p:txBody>
      </p:sp>
      <p:sp>
        <p:nvSpPr>
          <p:cNvPr id="25" name="object 3">
            <a:extLst>
              <a:ext uri="{FF2B5EF4-FFF2-40B4-BE49-F238E27FC236}">
                <a16:creationId xmlns:a16="http://schemas.microsoft.com/office/drawing/2014/main" id="{042D878A-D97A-9E48-A0DD-81A1D67C235D}"/>
              </a:ext>
            </a:extLst>
          </p:cNvPr>
          <p:cNvSpPr txBox="1"/>
          <p:nvPr/>
        </p:nvSpPr>
        <p:spPr>
          <a:xfrm>
            <a:off x="6641275" y="6388676"/>
            <a:ext cx="21638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grpSp>
        <p:nvGrpSpPr>
          <p:cNvPr id="26" name="object 18">
            <a:extLst>
              <a:ext uri="{FF2B5EF4-FFF2-40B4-BE49-F238E27FC236}">
                <a16:creationId xmlns:a16="http://schemas.microsoft.com/office/drawing/2014/main" id="{70161B00-4DBC-7041-9FAC-FA67A6BB1376}"/>
              </a:ext>
            </a:extLst>
          </p:cNvPr>
          <p:cNvGrpSpPr/>
          <p:nvPr/>
        </p:nvGrpSpPr>
        <p:grpSpPr>
          <a:xfrm>
            <a:off x="10680210" y="92719"/>
            <a:ext cx="1565821" cy="551171"/>
            <a:chOff x="10680210" y="92719"/>
            <a:chExt cx="1511935" cy="403225"/>
          </a:xfrm>
        </p:grpSpPr>
        <p:sp>
          <p:nvSpPr>
            <p:cNvPr id="27" name="object 19">
              <a:extLst>
                <a:ext uri="{FF2B5EF4-FFF2-40B4-BE49-F238E27FC236}">
                  <a16:creationId xmlns:a16="http://schemas.microsoft.com/office/drawing/2014/main" id="{6E2E6A35-3EFE-D24F-8EB9-6F93B21233F0}"/>
                </a:ext>
              </a:extLst>
            </p:cNvPr>
            <p:cNvSpPr/>
            <p:nvPr/>
          </p:nvSpPr>
          <p:spPr>
            <a:xfrm>
              <a:off x="10680210" y="92719"/>
              <a:ext cx="1511787" cy="402773"/>
            </a:xfrm>
            <a:prstGeom prst="rect">
              <a:avLst/>
            </a:prstGeom>
            <a:blipFill>
              <a:blip r:embed="rId9" cstate="print"/>
              <a:stretch>
                <a:fillRect/>
              </a:stretch>
            </a:blipFill>
          </p:spPr>
          <p:txBody>
            <a:bodyPr wrap="square" lIns="0" tIns="0" rIns="0" bIns="0" rtlCol="0"/>
            <a:lstStyle/>
            <a:p>
              <a:endParaRPr/>
            </a:p>
          </p:txBody>
        </p:sp>
        <p:sp>
          <p:nvSpPr>
            <p:cNvPr id="28" name="object 20">
              <a:extLst>
                <a:ext uri="{FF2B5EF4-FFF2-40B4-BE49-F238E27FC236}">
                  <a16:creationId xmlns:a16="http://schemas.microsoft.com/office/drawing/2014/main" id="{715F43DB-874B-4741-8EB2-7F9CC2714B52}"/>
                </a:ext>
              </a:extLst>
            </p:cNvPr>
            <p:cNvSpPr/>
            <p:nvPr/>
          </p:nvSpPr>
          <p:spPr>
            <a:xfrm>
              <a:off x="10815827" y="132626"/>
              <a:ext cx="1376171" cy="355053"/>
            </a:xfrm>
            <a:prstGeom prst="rect">
              <a:avLst/>
            </a:prstGeom>
            <a:blipFill>
              <a:blip r:embed="rId10" cstate="print"/>
              <a:stretch>
                <a:fillRect/>
              </a:stretch>
            </a:blipFill>
          </p:spPr>
          <p:txBody>
            <a:bodyPr wrap="square" lIns="0" tIns="0" rIns="0" bIns="0" rtlCol="0"/>
            <a:lstStyle/>
            <a:p>
              <a:endParaRPr/>
            </a:p>
          </p:txBody>
        </p:sp>
        <p:sp>
          <p:nvSpPr>
            <p:cNvPr id="29" name="object 21">
              <a:extLst>
                <a:ext uri="{FF2B5EF4-FFF2-40B4-BE49-F238E27FC236}">
                  <a16:creationId xmlns:a16="http://schemas.microsoft.com/office/drawing/2014/main" id="{AE2969CA-1B6A-294E-ABC5-BD951BED4145}"/>
                </a:ext>
              </a:extLst>
            </p:cNvPr>
            <p:cNvSpPr/>
            <p:nvPr/>
          </p:nvSpPr>
          <p:spPr>
            <a:xfrm>
              <a:off x="10713719" y="106679"/>
              <a:ext cx="1472565" cy="340360"/>
            </a:xfrm>
            <a:custGeom>
              <a:avLst/>
              <a:gdLst/>
              <a:ahLst/>
              <a:cxnLst/>
              <a:rect l="l" t="t" r="r" b="b"/>
              <a:pathLst>
                <a:path w="1472565" h="340359">
                  <a:moveTo>
                    <a:pt x="1472183" y="0"/>
                  </a:moveTo>
                  <a:lnTo>
                    <a:pt x="0" y="0"/>
                  </a:lnTo>
                  <a:lnTo>
                    <a:pt x="0" y="339852"/>
                  </a:lnTo>
                  <a:lnTo>
                    <a:pt x="1472183" y="339852"/>
                  </a:lnTo>
                  <a:lnTo>
                    <a:pt x="1472183" y="0"/>
                  </a:lnTo>
                  <a:close/>
                </a:path>
              </a:pathLst>
            </a:custGeom>
            <a:solidFill>
              <a:srgbClr val="FF0000"/>
            </a:solidFill>
          </p:spPr>
          <p:txBody>
            <a:bodyPr wrap="square" lIns="0" tIns="0" rIns="0" bIns="0" rtlCol="0"/>
            <a:lstStyle/>
            <a:p>
              <a:endParaRPr/>
            </a:p>
          </p:txBody>
        </p:sp>
      </p:grpSp>
      <p:sp>
        <p:nvSpPr>
          <p:cNvPr id="30" name="テキスト ボックス 29">
            <a:extLst>
              <a:ext uri="{FF2B5EF4-FFF2-40B4-BE49-F238E27FC236}">
                <a16:creationId xmlns:a16="http://schemas.microsoft.com/office/drawing/2014/main" id="{0C16A557-48AE-2443-8082-743D3D7E2987}"/>
              </a:ext>
            </a:extLst>
          </p:cNvPr>
          <p:cNvSpPr txBox="1"/>
          <p:nvPr/>
        </p:nvSpPr>
        <p:spPr>
          <a:xfrm>
            <a:off x="10708005" y="162665"/>
            <a:ext cx="1477899" cy="169277"/>
          </a:xfrm>
          <a:prstGeom prst="rect">
            <a:avLst/>
          </a:prstGeom>
          <a:noFill/>
        </p:spPr>
        <p:txBody>
          <a:bodyPr wrap="square" lIns="0" tIns="0" rIns="0" bIns="0">
            <a:spAutoFit/>
          </a:bodyPr>
          <a:lstStyle/>
          <a:p>
            <a:pPr marL="12700">
              <a:lnSpc>
                <a:spcPct val="100000"/>
              </a:lnSpc>
              <a:spcBef>
                <a:spcPts val="95"/>
              </a:spcBef>
            </a:pPr>
            <a:r>
              <a:rPr lang="en-US" altLang="ja-JP" sz="1100" dirty="0" err="1">
                <a:solidFill>
                  <a:schemeClr val="bg1"/>
                </a:solidFill>
                <a:latin typeface="Calibri" panose="020F0502020204030204" pitchFamily="34" charset="0"/>
                <a:cs typeface="Calibri" panose="020F0502020204030204" pitchFamily="34" charset="0"/>
              </a:rPr>
              <a:t>Chăm</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sóc</a:t>
            </a:r>
            <a:r>
              <a:rPr lang="en-US" altLang="ja-JP" sz="1100" dirty="0">
                <a:solidFill>
                  <a:schemeClr val="bg1"/>
                </a:solidFill>
                <a:latin typeface="Calibri" panose="020F0502020204030204" pitchFamily="34" charset="0"/>
                <a:cs typeface="Calibri" panose="020F0502020204030204" pitchFamily="34" charset="0"/>
              </a:rPr>
              <a:t> SOS </a:t>
            </a:r>
            <a:r>
              <a:rPr lang="en-US" altLang="ja-JP" sz="1100" dirty="0" err="1">
                <a:solidFill>
                  <a:schemeClr val="bg1"/>
                </a:solidFill>
                <a:latin typeface="Calibri" panose="020F0502020204030204" pitchFamily="34" charset="0"/>
                <a:cs typeface="Calibri" panose="020F0502020204030204" pitchFamily="34" charset="0"/>
              </a:rPr>
              <a:t>khẩn</a:t>
            </a:r>
            <a:r>
              <a:rPr lang="en-US" altLang="ja-JP" sz="1100" dirty="0">
                <a:solidFill>
                  <a:schemeClr val="bg1"/>
                </a:solidFill>
                <a:latin typeface="Calibri" panose="020F0502020204030204" pitchFamily="34" charset="0"/>
                <a:cs typeface="Calibri" panose="020F0502020204030204" pitchFamily="34" charset="0"/>
              </a:rPr>
              <a:t> </a:t>
            </a:r>
            <a:r>
              <a:rPr lang="en-US" altLang="ja-JP" sz="1100" dirty="0" err="1">
                <a:solidFill>
                  <a:schemeClr val="bg1"/>
                </a:solidFill>
                <a:latin typeface="Calibri" panose="020F0502020204030204" pitchFamily="34" charset="0"/>
                <a:cs typeface="Calibri" panose="020F0502020204030204" pitchFamily="34" charset="0"/>
              </a:rPr>
              <a:t>cấp</a:t>
            </a:r>
            <a:endParaRPr lang="en-US" altLang="ja-JP" sz="1100" dirty="0">
              <a:solidFill>
                <a:schemeClr val="bg1"/>
              </a:solidFill>
              <a:latin typeface="Noto Sans CJK JP Medium"/>
              <a:cs typeface="Noto Sans CJK JP Medium"/>
            </a:endParaRPr>
          </a:p>
        </p:txBody>
      </p:sp>
      <p:sp>
        <p:nvSpPr>
          <p:cNvPr id="31" name="正方形/長方形 30">
            <a:extLst>
              <a:ext uri="{FF2B5EF4-FFF2-40B4-BE49-F238E27FC236}">
                <a16:creationId xmlns:a16="http://schemas.microsoft.com/office/drawing/2014/main" id="{CB537F4F-B421-CD4D-8054-D897B94D9F05}"/>
              </a:ext>
            </a:extLst>
          </p:cNvPr>
          <p:cNvSpPr/>
          <p:nvPr/>
        </p:nvSpPr>
        <p:spPr>
          <a:xfrm>
            <a:off x="135635" y="430049"/>
            <a:ext cx="6288024" cy="742221"/>
          </a:xfrm>
          <a:prstGeom prst="rect">
            <a:avLst/>
          </a:prstGeom>
          <a:solidFill>
            <a:srgbClr val="FFF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err="1">
                <a:solidFill>
                  <a:srgbClr val="FFC000"/>
                </a:solidFill>
                <a:latin typeface="Calibri" panose="020F0502020204030204" pitchFamily="34" charset="0"/>
                <a:cs typeface="Calibri" panose="020F0502020204030204" pitchFamily="34" charset="0"/>
              </a:rPr>
              <a:t>Mỹ</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phẩm</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giúp</a:t>
            </a:r>
            <a:r>
              <a:rPr kumimoji="1" lang="en-US" altLang="ja-JP" sz="2000" dirty="0">
                <a:solidFill>
                  <a:srgbClr val="FFC000"/>
                </a:solidFill>
                <a:latin typeface="Calibri" panose="020F0502020204030204" pitchFamily="34" charset="0"/>
                <a:cs typeface="Calibri" panose="020F0502020204030204" pitchFamily="34" charset="0"/>
              </a:rPr>
              <a:t> da </a:t>
            </a:r>
            <a:r>
              <a:rPr kumimoji="1" lang="en-US" altLang="ja-JP" sz="2000" dirty="0" err="1">
                <a:solidFill>
                  <a:srgbClr val="FFC000"/>
                </a:solidFill>
                <a:latin typeface="Calibri" panose="020F0502020204030204" pitchFamily="34" charset="0"/>
                <a:cs typeface="Calibri" panose="020F0502020204030204" pitchFamily="34" charset="0"/>
              </a:rPr>
              <a:t>sáng</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mịn</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khoẻ</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mạnh</a:t>
            </a:r>
            <a:endParaRPr kumimoji="1" lang="en-US" altLang="ja-JP" sz="2000" dirty="0">
              <a:solidFill>
                <a:srgbClr val="FFC000"/>
              </a:solidFill>
              <a:latin typeface="Calibri" panose="020F0502020204030204" pitchFamily="34" charset="0"/>
              <a:cs typeface="Calibri" panose="020F0502020204030204" pitchFamily="34" charset="0"/>
            </a:endParaRPr>
          </a:p>
          <a:p>
            <a:r>
              <a:rPr kumimoji="1" lang="en-US" altLang="ja-JP" sz="2000" dirty="0" err="1">
                <a:solidFill>
                  <a:schemeClr val="tx1"/>
                </a:solidFill>
                <a:latin typeface="Calibri" panose="020F0502020204030204" pitchFamily="34" charset="0"/>
                <a:cs typeface="Calibri" panose="020F0502020204030204" pitchFamily="34" charset="0"/>
              </a:rPr>
              <a:t>Chăm</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sóc</a:t>
            </a:r>
            <a:r>
              <a:rPr kumimoji="1" lang="en-US" altLang="ja-JP" sz="2000" dirty="0">
                <a:solidFill>
                  <a:schemeClr val="tx1"/>
                </a:solidFill>
                <a:latin typeface="Calibri" panose="020F0502020204030204" pitchFamily="34" charset="0"/>
                <a:cs typeface="Calibri" panose="020F0502020204030204" pitchFamily="34" charset="0"/>
              </a:rPr>
              <a:t> </a:t>
            </a:r>
            <a:r>
              <a:rPr lang="en-US" altLang="ja-JP" sz="2000" dirty="0" err="1">
                <a:solidFill>
                  <a:srgbClr val="00B0F0"/>
                </a:solidFill>
                <a:latin typeface="Calibri" panose="020F0502020204030204" pitchFamily="34" charset="0"/>
                <a:cs typeface="Calibri" panose="020F0502020204030204" pitchFamily="34" charset="0"/>
              </a:rPr>
              <a:t>về</a:t>
            </a:r>
            <a:r>
              <a:rPr lang="en-US" altLang="ja-JP" sz="2000" dirty="0">
                <a:solidFill>
                  <a:srgbClr val="00B0F0"/>
                </a:solidFill>
                <a:latin typeface="Calibri" panose="020F0502020204030204" pitchFamily="34" charset="0"/>
                <a:cs typeface="Calibri" panose="020F0502020204030204" pitchFamily="34" charset="0"/>
              </a:rPr>
              <a:t> </a:t>
            </a:r>
            <a:r>
              <a:rPr lang="en-US" altLang="ja-JP" sz="2000" dirty="0" err="1">
                <a:solidFill>
                  <a:srgbClr val="00B0F0"/>
                </a:solidFill>
                <a:latin typeface="Calibri" panose="020F0502020204030204" pitchFamily="34" charset="0"/>
                <a:cs typeface="Calibri" panose="020F0502020204030204" pitchFamily="34" charset="0"/>
              </a:rPr>
              <a:t>sau</a:t>
            </a:r>
            <a:r>
              <a:rPr lang="en-US" altLang="ja-JP" sz="2000" dirty="0">
                <a:solidFill>
                  <a:srgbClr val="00B0F0"/>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cho</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các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vấn</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đề</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về</a:t>
            </a:r>
            <a:r>
              <a:rPr kumimoji="1" lang="en-US" altLang="ja-JP" sz="2000" dirty="0">
                <a:solidFill>
                  <a:schemeClr val="tx1"/>
                </a:solidFill>
                <a:latin typeface="Calibri" panose="020F0502020204030204" pitchFamily="34" charset="0"/>
                <a:cs typeface="Calibri" panose="020F0502020204030204" pitchFamily="34" charset="0"/>
              </a:rPr>
              <a:t> da do </a:t>
            </a:r>
            <a:r>
              <a:rPr kumimoji="1" lang="en-US" altLang="ja-JP" sz="2000" dirty="0" err="1">
                <a:solidFill>
                  <a:schemeClr val="tx1"/>
                </a:solidFill>
                <a:latin typeface="Calibri" panose="020F0502020204030204" pitchFamily="34" charset="0"/>
                <a:cs typeface="Calibri" panose="020F0502020204030204" pitchFamily="34" charset="0"/>
              </a:rPr>
              <a:t>khẩu</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trang</a:t>
            </a:r>
            <a:r>
              <a:rPr kumimoji="1" lang="en-US" altLang="ja-JP" sz="2000" dirty="0">
                <a:solidFill>
                  <a:schemeClr val="tx1"/>
                </a:solidFill>
                <a:latin typeface="Calibri" panose="020F0502020204030204" pitchFamily="34" charset="0"/>
                <a:cs typeface="Calibri" panose="020F0502020204030204" pitchFamily="34" charset="0"/>
              </a:rPr>
              <a:t>!</a:t>
            </a:r>
            <a:endParaRPr kumimoji="1" lang="ja-JP" altLang="en-US" sz="4000" b="1" dirty="0">
              <a:solidFill>
                <a:schemeClr val="tx1"/>
              </a:solidFill>
              <a:latin typeface="Calibri" panose="020F0502020204030204" pitchFamily="34" charset="0"/>
              <a:cs typeface="Calibri" panose="020F0502020204030204" pitchFamily="34" charset="0"/>
            </a:endParaRPr>
          </a:p>
        </p:txBody>
      </p:sp>
      <p:pic>
        <p:nvPicPr>
          <p:cNvPr id="13" name="Picture 5" descr="http://csc-vietnam.vn/images/logos/1/unnamed.png">
            <a:extLst>
              <a:ext uri="{FF2B5EF4-FFF2-40B4-BE49-F238E27FC236}">
                <a16:creationId xmlns:a16="http://schemas.microsoft.com/office/drawing/2014/main" id="{15C60F31-F4B4-FFE2-766A-B2ECB2EB16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34" y="6290644"/>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0800" y="0"/>
            <a:ext cx="5789167" cy="685799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71983" y="183591"/>
            <a:ext cx="1450975" cy="452120"/>
          </a:xfrm>
          <a:prstGeom prst="rect">
            <a:avLst/>
          </a:prstGeom>
        </p:spPr>
        <p:txBody>
          <a:bodyPr vert="horz" wrap="square" lIns="0" tIns="12065" rIns="0" bIns="0" rtlCol="0">
            <a:spAutoFit/>
          </a:bodyPr>
          <a:lstStyle/>
          <a:p>
            <a:pPr marL="12700">
              <a:lnSpc>
                <a:spcPct val="100000"/>
              </a:lnSpc>
              <a:spcBef>
                <a:spcPts val="95"/>
              </a:spcBef>
            </a:pPr>
            <a:r>
              <a:rPr b="0" spc="10" dirty="0">
                <a:solidFill>
                  <a:srgbClr val="000000"/>
                </a:solidFill>
                <a:latin typeface="Noto Sans CJK JP Medium"/>
                <a:cs typeface="Noto Sans CJK JP Medium"/>
              </a:rPr>
              <a:t>商</a:t>
            </a:r>
            <a:r>
              <a:rPr b="0" dirty="0">
                <a:solidFill>
                  <a:srgbClr val="000000"/>
                </a:solidFill>
                <a:latin typeface="Noto Sans CJK JP Medium"/>
                <a:cs typeface="Noto Sans CJK JP Medium"/>
              </a:rPr>
              <a:t>品概</a:t>
            </a:r>
            <a:r>
              <a:rPr b="0" spc="-5" dirty="0">
                <a:solidFill>
                  <a:srgbClr val="000000"/>
                </a:solidFill>
                <a:latin typeface="Noto Sans CJK JP Medium"/>
                <a:cs typeface="Noto Sans CJK JP Medium"/>
              </a:rPr>
              <a:t>要</a:t>
            </a:r>
          </a:p>
        </p:txBody>
      </p:sp>
      <p:sp>
        <p:nvSpPr>
          <p:cNvPr id="6" name="object 6"/>
          <p:cNvSpPr/>
          <p:nvPr/>
        </p:nvSpPr>
        <p:spPr>
          <a:xfrm>
            <a:off x="4874623" y="4467605"/>
            <a:ext cx="916576" cy="88825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417615" y="5409184"/>
            <a:ext cx="894667" cy="856145"/>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71983" y="1529901"/>
            <a:ext cx="4218940" cy="598241"/>
          </a:xfrm>
          <a:prstGeom prst="rect">
            <a:avLst/>
          </a:prstGeom>
          <a:solidFill>
            <a:srgbClr val="FFC000"/>
          </a:solidFill>
        </p:spPr>
        <p:txBody>
          <a:bodyPr vert="horz" wrap="square" lIns="0" tIns="43815" rIns="0" bIns="0" rtlCol="0">
            <a:spAutoFit/>
          </a:bodyPr>
          <a:lstStyle/>
          <a:p>
            <a:pPr marL="90805">
              <a:lnSpc>
                <a:spcPct val="100000"/>
              </a:lnSpc>
              <a:spcBef>
                <a:spcPts val="345"/>
              </a:spcBef>
            </a:pPr>
            <a:r>
              <a:rPr lang="vi-VN" dirty="0">
                <a:solidFill>
                  <a:srgbClr val="3D3939"/>
                </a:solidFill>
                <a:latin typeface="kiloji"/>
                <a:cs typeface="kiloji"/>
              </a:rPr>
              <a:t>Dành cho những ai đang lo lắng về vết mụn và da xỉn màu do khẩu trang</a:t>
            </a:r>
            <a:endParaRPr dirty="0">
              <a:latin typeface="kiloji"/>
              <a:cs typeface="kiloji"/>
            </a:endParaRPr>
          </a:p>
        </p:txBody>
      </p:sp>
      <p:grpSp>
        <p:nvGrpSpPr>
          <p:cNvPr id="9" name="object 9"/>
          <p:cNvGrpSpPr/>
          <p:nvPr/>
        </p:nvGrpSpPr>
        <p:grpSpPr>
          <a:xfrm>
            <a:off x="10762488" y="83769"/>
            <a:ext cx="1430020" cy="421005"/>
            <a:chOff x="10762488" y="83769"/>
            <a:chExt cx="1430020" cy="421005"/>
          </a:xfrm>
        </p:grpSpPr>
        <p:sp>
          <p:nvSpPr>
            <p:cNvPr id="10" name="object 10"/>
            <p:cNvSpPr/>
            <p:nvPr/>
          </p:nvSpPr>
          <p:spPr>
            <a:xfrm>
              <a:off x="10762488" y="83769"/>
              <a:ext cx="1429511" cy="420674"/>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0831068" y="132524"/>
              <a:ext cx="1360930" cy="347535"/>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10805160" y="106680"/>
              <a:ext cx="1381125" cy="340360"/>
            </a:xfrm>
            <a:custGeom>
              <a:avLst/>
              <a:gdLst/>
              <a:ahLst/>
              <a:cxnLst/>
              <a:rect l="l" t="t" r="r" b="b"/>
              <a:pathLst>
                <a:path w="1381125" h="340359">
                  <a:moveTo>
                    <a:pt x="1380744" y="0"/>
                  </a:moveTo>
                  <a:lnTo>
                    <a:pt x="0" y="0"/>
                  </a:lnTo>
                  <a:lnTo>
                    <a:pt x="0" y="339852"/>
                  </a:lnTo>
                  <a:lnTo>
                    <a:pt x="1380744" y="339852"/>
                  </a:lnTo>
                  <a:lnTo>
                    <a:pt x="1380744" y="0"/>
                  </a:lnTo>
                  <a:close/>
                </a:path>
              </a:pathLst>
            </a:custGeom>
            <a:solidFill>
              <a:srgbClr val="00A0DA"/>
            </a:solidFill>
          </p:spPr>
          <p:txBody>
            <a:bodyPr wrap="square" lIns="0" tIns="0" rIns="0" bIns="0" rtlCol="0"/>
            <a:lstStyle/>
            <a:p>
              <a:endParaRPr/>
            </a:p>
          </p:txBody>
        </p:sp>
      </p:grpSp>
      <p:sp>
        <p:nvSpPr>
          <p:cNvPr id="13" name="object 13"/>
          <p:cNvSpPr txBox="1"/>
          <p:nvPr/>
        </p:nvSpPr>
        <p:spPr>
          <a:xfrm>
            <a:off x="10938129" y="184530"/>
            <a:ext cx="1168400" cy="166071"/>
          </a:xfrm>
          <a:prstGeom prst="rect">
            <a:avLst/>
          </a:prstGeom>
        </p:spPr>
        <p:txBody>
          <a:bodyPr vert="horz" wrap="square" lIns="0" tIns="12065" rIns="0" bIns="0" rtlCol="0">
            <a:spAutoFit/>
          </a:bodyPr>
          <a:lstStyle/>
          <a:p>
            <a:pPr marL="12700">
              <a:lnSpc>
                <a:spcPct val="100000"/>
              </a:lnSpc>
              <a:spcBef>
                <a:spcPts val="95"/>
              </a:spcBef>
            </a:pPr>
            <a:r>
              <a:rPr lang="vi-VN" altLang="ja-JP" sz="1000" dirty="0">
                <a:solidFill>
                  <a:schemeClr val="bg1"/>
                </a:solidFill>
                <a:latin typeface="Calibri" panose="020F0502020204030204" pitchFamily="34" charset="0"/>
                <a:cs typeface="Calibri" panose="020F0502020204030204" pitchFamily="34" charset="0"/>
              </a:rPr>
              <a:t>Chăm sóc về sau</a:t>
            </a:r>
          </a:p>
        </p:txBody>
      </p:sp>
      <p:sp>
        <p:nvSpPr>
          <p:cNvPr id="15" name="object 15"/>
          <p:cNvSpPr txBox="1"/>
          <p:nvPr/>
        </p:nvSpPr>
        <p:spPr>
          <a:xfrm>
            <a:off x="261620" y="753236"/>
            <a:ext cx="5720080" cy="692785"/>
          </a:xfrm>
          <a:prstGeom prst="rect">
            <a:avLst/>
          </a:prstGeom>
        </p:spPr>
        <p:txBody>
          <a:bodyPr vert="horz" wrap="square" lIns="0" tIns="12065" rIns="0" bIns="0" rtlCol="0">
            <a:spAutoFit/>
          </a:bodyPr>
          <a:lstStyle/>
          <a:p>
            <a:pPr marL="12700">
              <a:lnSpc>
                <a:spcPts val="1910"/>
              </a:lnSpc>
              <a:spcBef>
                <a:spcPts val="95"/>
              </a:spcBef>
            </a:pPr>
            <a:r>
              <a:rPr sz="1600" spc="5" dirty="0">
                <a:solidFill>
                  <a:srgbClr val="FFC000"/>
                </a:solidFill>
                <a:latin typeface="kiloji"/>
                <a:cs typeface="kiloji"/>
              </a:rPr>
              <a:t>ク</a:t>
            </a:r>
            <a:r>
              <a:rPr sz="1600" spc="-5" dirty="0">
                <a:solidFill>
                  <a:srgbClr val="FFC000"/>
                </a:solidFill>
                <a:latin typeface="kiloji"/>
                <a:cs typeface="kiloji"/>
              </a:rPr>
              <a:t>リア</a:t>
            </a:r>
            <a:r>
              <a:rPr sz="1600" spc="5" dirty="0">
                <a:solidFill>
                  <a:srgbClr val="FFC000"/>
                </a:solidFill>
                <a:latin typeface="kiloji"/>
                <a:cs typeface="kiloji"/>
              </a:rPr>
              <a:t>で</a:t>
            </a:r>
            <a:r>
              <a:rPr sz="1600" spc="-5" dirty="0">
                <a:solidFill>
                  <a:srgbClr val="FFC000"/>
                </a:solidFill>
                <a:latin typeface="kiloji"/>
                <a:cs typeface="kiloji"/>
              </a:rPr>
              <a:t>健やか</a:t>
            </a:r>
            <a:r>
              <a:rPr sz="1600" spc="5" dirty="0">
                <a:solidFill>
                  <a:srgbClr val="FFC000"/>
                </a:solidFill>
                <a:latin typeface="kiloji"/>
                <a:cs typeface="kiloji"/>
              </a:rPr>
              <a:t>な</a:t>
            </a:r>
            <a:r>
              <a:rPr sz="1600" spc="-5" dirty="0">
                <a:solidFill>
                  <a:srgbClr val="FFC000"/>
                </a:solidFill>
                <a:latin typeface="kiloji"/>
                <a:cs typeface="kiloji"/>
              </a:rPr>
              <a:t>お肌</a:t>
            </a:r>
            <a:r>
              <a:rPr sz="1600" spc="5" dirty="0">
                <a:solidFill>
                  <a:srgbClr val="FFC000"/>
                </a:solidFill>
                <a:latin typeface="kiloji"/>
                <a:cs typeface="kiloji"/>
              </a:rPr>
              <a:t>へ</a:t>
            </a:r>
            <a:r>
              <a:rPr sz="1600" spc="-5" dirty="0">
                <a:solidFill>
                  <a:srgbClr val="FFC000"/>
                </a:solidFill>
                <a:latin typeface="kiloji"/>
                <a:cs typeface="kiloji"/>
              </a:rPr>
              <a:t>と導く</a:t>
            </a:r>
            <a:r>
              <a:rPr sz="1600" spc="5" dirty="0">
                <a:solidFill>
                  <a:srgbClr val="FFC000"/>
                </a:solidFill>
                <a:latin typeface="kiloji"/>
                <a:cs typeface="kiloji"/>
              </a:rPr>
              <a:t>コ</a:t>
            </a:r>
            <a:r>
              <a:rPr sz="1600" spc="-5" dirty="0">
                <a:solidFill>
                  <a:srgbClr val="FFC000"/>
                </a:solidFill>
                <a:latin typeface="kiloji"/>
                <a:cs typeface="kiloji"/>
              </a:rPr>
              <a:t>スメ</a:t>
            </a:r>
            <a:endParaRPr sz="1600" dirty="0">
              <a:latin typeface="kiloji"/>
              <a:cs typeface="kiloji"/>
            </a:endParaRPr>
          </a:p>
          <a:p>
            <a:pPr marL="12700">
              <a:lnSpc>
                <a:spcPts val="3350"/>
              </a:lnSpc>
            </a:pPr>
            <a:r>
              <a:rPr sz="2800" dirty="0">
                <a:solidFill>
                  <a:srgbClr val="3D3939"/>
                </a:solidFill>
                <a:latin typeface="kiloji"/>
                <a:cs typeface="kiloji"/>
              </a:rPr>
              <a:t>マ</a:t>
            </a:r>
            <a:r>
              <a:rPr sz="2800" spc="-5" dirty="0">
                <a:solidFill>
                  <a:srgbClr val="3D3939"/>
                </a:solidFill>
                <a:latin typeface="kiloji"/>
                <a:cs typeface="kiloji"/>
              </a:rPr>
              <a:t>スクトラブルの</a:t>
            </a:r>
            <a:r>
              <a:rPr sz="2800" b="0" spc="10" dirty="0">
                <a:solidFill>
                  <a:srgbClr val="4AACC5"/>
                </a:solidFill>
                <a:latin typeface="Noto Sans CJK JP Medium"/>
                <a:cs typeface="Noto Sans CJK JP Medium"/>
              </a:rPr>
              <a:t>ア</a:t>
            </a:r>
            <a:r>
              <a:rPr sz="2800" b="0" dirty="0">
                <a:solidFill>
                  <a:srgbClr val="4AACC5"/>
                </a:solidFill>
                <a:latin typeface="Noto Sans CJK JP Medium"/>
                <a:cs typeface="Noto Sans CJK JP Medium"/>
              </a:rPr>
              <a:t>フタ</a:t>
            </a:r>
            <a:r>
              <a:rPr sz="2800" b="0" spc="15" dirty="0">
                <a:solidFill>
                  <a:srgbClr val="4AACC5"/>
                </a:solidFill>
                <a:latin typeface="Noto Sans CJK JP Medium"/>
                <a:cs typeface="Noto Sans CJK JP Medium"/>
              </a:rPr>
              <a:t>ー</a:t>
            </a:r>
            <a:r>
              <a:rPr sz="2800" dirty="0">
                <a:solidFill>
                  <a:srgbClr val="3D3939"/>
                </a:solidFill>
                <a:latin typeface="kiloji"/>
                <a:cs typeface="kiloji"/>
              </a:rPr>
              <a:t>ケ</a:t>
            </a:r>
            <a:r>
              <a:rPr sz="2800" spc="-10" dirty="0">
                <a:solidFill>
                  <a:srgbClr val="3D3939"/>
                </a:solidFill>
                <a:latin typeface="kiloji"/>
                <a:cs typeface="kiloji"/>
              </a:rPr>
              <a:t>ア～！</a:t>
            </a:r>
            <a:endParaRPr sz="2800" dirty="0">
              <a:latin typeface="kiloji"/>
              <a:cs typeface="kiloji"/>
            </a:endParaRPr>
          </a:p>
        </p:txBody>
      </p:sp>
      <p:sp>
        <p:nvSpPr>
          <p:cNvPr id="16" name="object 3">
            <a:extLst>
              <a:ext uri="{FF2B5EF4-FFF2-40B4-BE49-F238E27FC236}">
                <a16:creationId xmlns:a16="http://schemas.microsoft.com/office/drawing/2014/main" id="{59B456BF-76E0-1349-B98B-B2C70ADA06B6}"/>
              </a:ext>
            </a:extLst>
          </p:cNvPr>
          <p:cNvSpPr txBox="1"/>
          <p:nvPr/>
        </p:nvSpPr>
        <p:spPr>
          <a:xfrm>
            <a:off x="3810000" y="6386982"/>
            <a:ext cx="2393749"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17" name="正方形/長方形 16">
            <a:extLst>
              <a:ext uri="{FF2B5EF4-FFF2-40B4-BE49-F238E27FC236}">
                <a16:creationId xmlns:a16="http://schemas.microsoft.com/office/drawing/2014/main" id="{84976EFE-29D0-4C4E-9465-EB463CA5C53C}"/>
              </a:ext>
            </a:extLst>
          </p:cNvPr>
          <p:cNvSpPr/>
          <p:nvPr/>
        </p:nvSpPr>
        <p:spPr>
          <a:xfrm>
            <a:off x="177548" y="715401"/>
            <a:ext cx="6288024" cy="74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err="1">
                <a:solidFill>
                  <a:srgbClr val="FFC000"/>
                </a:solidFill>
                <a:latin typeface="Calibri" panose="020F0502020204030204" pitchFamily="34" charset="0"/>
                <a:cs typeface="Calibri" panose="020F0502020204030204" pitchFamily="34" charset="0"/>
              </a:rPr>
              <a:t>Mỹ</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phẩm</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giúp</a:t>
            </a:r>
            <a:r>
              <a:rPr kumimoji="1" lang="en-US" altLang="ja-JP" sz="2000" dirty="0">
                <a:solidFill>
                  <a:srgbClr val="FFC000"/>
                </a:solidFill>
                <a:latin typeface="Calibri" panose="020F0502020204030204" pitchFamily="34" charset="0"/>
                <a:cs typeface="Calibri" panose="020F0502020204030204" pitchFamily="34" charset="0"/>
              </a:rPr>
              <a:t> da </a:t>
            </a:r>
            <a:r>
              <a:rPr kumimoji="1" lang="en-US" altLang="ja-JP" sz="2000" dirty="0" err="1">
                <a:solidFill>
                  <a:srgbClr val="FFC000"/>
                </a:solidFill>
                <a:latin typeface="Calibri" panose="020F0502020204030204" pitchFamily="34" charset="0"/>
                <a:cs typeface="Calibri" panose="020F0502020204030204" pitchFamily="34" charset="0"/>
              </a:rPr>
              <a:t>sáng</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mịn</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khoẻ</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mạnh</a:t>
            </a:r>
            <a:endParaRPr kumimoji="1" lang="en-US" altLang="ja-JP" sz="2000" dirty="0">
              <a:solidFill>
                <a:srgbClr val="FFC000"/>
              </a:solidFill>
              <a:latin typeface="Calibri" panose="020F0502020204030204" pitchFamily="34" charset="0"/>
              <a:cs typeface="Calibri" panose="020F0502020204030204" pitchFamily="34" charset="0"/>
            </a:endParaRPr>
          </a:p>
          <a:p>
            <a:r>
              <a:rPr kumimoji="1" lang="en-US" altLang="ja-JP" sz="2000" dirty="0" err="1">
                <a:solidFill>
                  <a:schemeClr val="tx1"/>
                </a:solidFill>
                <a:latin typeface="Calibri" panose="020F0502020204030204" pitchFamily="34" charset="0"/>
                <a:cs typeface="Calibri" panose="020F0502020204030204" pitchFamily="34" charset="0"/>
              </a:rPr>
              <a:t>Chăm</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sóc</a:t>
            </a:r>
            <a:r>
              <a:rPr kumimoji="1" lang="en-US" altLang="ja-JP" sz="2000" dirty="0">
                <a:solidFill>
                  <a:schemeClr val="tx1"/>
                </a:solidFill>
                <a:latin typeface="Calibri" panose="020F0502020204030204" pitchFamily="34" charset="0"/>
                <a:cs typeface="Calibri" panose="020F0502020204030204" pitchFamily="34" charset="0"/>
              </a:rPr>
              <a:t> </a:t>
            </a:r>
            <a:r>
              <a:rPr lang="en-US" altLang="ja-JP" sz="2000" dirty="0" err="1">
                <a:solidFill>
                  <a:srgbClr val="00B0F0"/>
                </a:solidFill>
                <a:latin typeface="Calibri" panose="020F0502020204030204" pitchFamily="34" charset="0"/>
                <a:cs typeface="Calibri" panose="020F0502020204030204" pitchFamily="34" charset="0"/>
              </a:rPr>
              <a:t>về</a:t>
            </a:r>
            <a:r>
              <a:rPr lang="en-US" altLang="ja-JP" sz="2000" dirty="0">
                <a:solidFill>
                  <a:srgbClr val="00B0F0"/>
                </a:solidFill>
                <a:latin typeface="Calibri" panose="020F0502020204030204" pitchFamily="34" charset="0"/>
                <a:cs typeface="Calibri" panose="020F0502020204030204" pitchFamily="34" charset="0"/>
              </a:rPr>
              <a:t> </a:t>
            </a:r>
            <a:r>
              <a:rPr lang="en-US" altLang="ja-JP" sz="2000" dirty="0" err="1">
                <a:solidFill>
                  <a:srgbClr val="00B0F0"/>
                </a:solidFill>
                <a:latin typeface="Calibri" panose="020F0502020204030204" pitchFamily="34" charset="0"/>
                <a:cs typeface="Calibri" panose="020F0502020204030204" pitchFamily="34" charset="0"/>
              </a:rPr>
              <a:t>sau</a:t>
            </a:r>
            <a:r>
              <a:rPr lang="en-US" altLang="ja-JP" sz="2000" dirty="0">
                <a:solidFill>
                  <a:srgbClr val="00B0F0"/>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cho</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các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vấn</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đề</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về</a:t>
            </a:r>
            <a:r>
              <a:rPr kumimoji="1" lang="en-US" altLang="ja-JP" sz="2000" dirty="0">
                <a:solidFill>
                  <a:schemeClr val="tx1"/>
                </a:solidFill>
                <a:latin typeface="Calibri" panose="020F0502020204030204" pitchFamily="34" charset="0"/>
                <a:cs typeface="Calibri" panose="020F0502020204030204" pitchFamily="34" charset="0"/>
              </a:rPr>
              <a:t> da do </a:t>
            </a:r>
            <a:r>
              <a:rPr kumimoji="1" lang="en-US" altLang="ja-JP" sz="2000" dirty="0" err="1">
                <a:solidFill>
                  <a:schemeClr val="tx1"/>
                </a:solidFill>
                <a:latin typeface="Calibri" panose="020F0502020204030204" pitchFamily="34" charset="0"/>
                <a:cs typeface="Calibri" panose="020F0502020204030204" pitchFamily="34" charset="0"/>
              </a:rPr>
              <a:t>khẩu</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trang</a:t>
            </a:r>
            <a:r>
              <a:rPr kumimoji="1" lang="en-US" altLang="ja-JP" sz="2000" dirty="0">
                <a:solidFill>
                  <a:schemeClr val="tx1"/>
                </a:solidFill>
                <a:latin typeface="Calibri" panose="020F0502020204030204" pitchFamily="34" charset="0"/>
                <a:cs typeface="Calibri" panose="020F0502020204030204" pitchFamily="34" charset="0"/>
              </a:rPr>
              <a:t>!</a:t>
            </a:r>
            <a:endParaRPr kumimoji="1" lang="ja-JP" altLang="en-US" sz="4000" b="1">
              <a:solidFill>
                <a:schemeClr val="tx1"/>
              </a:solidFill>
              <a:latin typeface="Calibri" panose="020F0502020204030204" pitchFamily="34" charset="0"/>
              <a:cs typeface="Calibri" panose="020F0502020204030204" pitchFamily="34" charset="0"/>
            </a:endParaRPr>
          </a:p>
        </p:txBody>
      </p:sp>
      <p:sp>
        <p:nvSpPr>
          <p:cNvPr id="18" name="object 3">
            <a:extLst>
              <a:ext uri="{FF2B5EF4-FFF2-40B4-BE49-F238E27FC236}">
                <a16:creationId xmlns:a16="http://schemas.microsoft.com/office/drawing/2014/main" id="{EE4E5000-480C-AA4F-AE14-D5E09A82E4D0}"/>
              </a:ext>
            </a:extLst>
          </p:cNvPr>
          <p:cNvSpPr txBox="1"/>
          <p:nvPr/>
        </p:nvSpPr>
        <p:spPr>
          <a:xfrm>
            <a:off x="7799873" y="328666"/>
            <a:ext cx="2392393" cy="720709"/>
          </a:xfrm>
          <a:prstGeom prst="rect">
            <a:avLst/>
          </a:prstGeom>
          <a:solidFill>
            <a:srgbClr val="D0CECF"/>
          </a:solidFill>
        </p:spPr>
        <p:txBody>
          <a:bodyPr vert="horz" wrap="square" lIns="0" tIns="104139" rIns="0" bIns="0" rtlCol="0">
            <a:spAutoFit/>
          </a:bodyPr>
          <a:lstStyle/>
          <a:p>
            <a:pPr marL="12700">
              <a:lnSpc>
                <a:spcPct val="100000"/>
              </a:lnSpc>
              <a:spcBef>
                <a:spcPts val="819"/>
              </a:spcBef>
            </a:pPr>
            <a:r>
              <a:rPr lang="vi-VN" sz="2000" b="0" dirty="0">
                <a:solidFill>
                  <a:srgbClr val="7030A0"/>
                </a:solidFill>
                <a:latin typeface="Calibri" panose="020F0502020204030204" pitchFamily="34" charset="0"/>
                <a:cs typeface="Calibri" panose="020F0502020204030204" pitchFamily="34" charset="0"/>
              </a:rPr>
              <a:t>Chỉ cần dán vào phần da có vấn đề</a:t>
            </a:r>
          </a:p>
        </p:txBody>
      </p:sp>
      <p:sp>
        <p:nvSpPr>
          <p:cNvPr id="19" name="object 3">
            <a:extLst>
              <a:ext uri="{FF2B5EF4-FFF2-40B4-BE49-F238E27FC236}">
                <a16:creationId xmlns:a16="http://schemas.microsoft.com/office/drawing/2014/main" id="{8DCA17C3-9573-C742-9B42-C567BA2C8B8A}"/>
              </a:ext>
            </a:extLst>
          </p:cNvPr>
          <p:cNvSpPr txBox="1"/>
          <p:nvPr/>
        </p:nvSpPr>
        <p:spPr>
          <a:xfrm>
            <a:off x="7315200" y="1115656"/>
            <a:ext cx="4038600" cy="412933"/>
          </a:xfrm>
          <a:prstGeom prst="rect">
            <a:avLst/>
          </a:prstGeom>
          <a:solidFill>
            <a:srgbClr val="D0CECF"/>
          </a:solidFill>
        </p:spPr>
        <p:txBody>
          <a:bodyPr vert="horz" wrap="square" lIns="0" tIns="104139" rIns="0" bIns="0" rtlCol="0">
            <a:spAutoFit/>
          </a:bodyPr>
          <a:lstStyle/>
          <a:p>
            <a:pPr marL="12700">
              <a:lnSpc>
                <a:spcPct val="100000"/>
              </a:lnSpc>
              <a:spcBef>
                <a:spcPts val="819"/>
              </a:spcBef>
            </a:pPr>
            <a:r>
              <a:rPr lang="vi-VN" sz="2000" b="0" dirty="0">
                <a:solidFill>
                  <a:schemeClr val="bg1"/>
                </a:solidFill>
                <a:latin typeface="Calibri" panose="020F0502020204030204" pitchFamily="34" charset="0"/>
                <a:cs typeface="Calibri" panose="020F0502020204030204" pitchFamily="34" charset="0"/>
              </a:rPr>
              <a:t>Chăm sóc làn da trần dưới khẩu trang</a:t>
            </a:r>
            <a:endParaRPr sz="2000" dirty="0">
              <a:solidFill>
                <a:schemeClr val="bg1"/>
              </a:solidFill>
              <a:latin typeface="Calibri" panose="020F0502020204030204" pitchFamily="34" charset="0"/>
              <a:cs typeface="Calibri" panose="020F0502020204030204" pitchFamily="34" charset="0"/>
            </a:endParaRPr>
          </a:p>
        </p:txBody>
      </p:sp>
      <p:sp>
        <p:nvSpPr>
          <p:cNvPr id="20" name="object 3">
            <a:extLst>
              <a:ext uri="{FF2B5EF4-FFF2-40B4-BE49-F238E27FC236}">
                <a16:creationId xmlns:a16="http://schemas.microsoft.com/office/drawing/2014/main" id="{4312A42B-CD25-884A-9B5E-EC6439124587}"/>
              </a:ext>
            </a:extLst>
          </p:cNvPr>
          <p:cNvSpPr txBox="1"/>
          <p:nvPr/>
        </p:nvSpPr>
        <p:spPr>
          <a:xfrm>
            <a:off x="6981444" y="2816978"/>
            <a:ext cx="948242" cy="184666"/>
          </a:xfrm>
          <a:prstGeom prst="rect">
            <a:avLst/>
          </a:prstGeom>
          <a:solidFill>
            <a:schemeClr val="bg1"/>
          </a:solidFill>
        </p:spPr>
        <p:txBody>
          <a:bodyPr vert="horz" wrap="square" lIns="0" tIns="0" rIns="0" bIns="0" rtlCol="0" anchor="t">
            <a:spAutoFit/>
          </a:bodyPr>
          <a:lstStyle/>
          <a:p>
            <a:pPr marL="12700">
              <a:lnSpc>
                <a:spcPct val="100000"/>
              </a:lnSpc>
              <a:spcBef>
                <a:spcPts val="819"/>
              </a:spcBef>
            </a:pPr>
            <a:r>
              <a:rPr lang="ja-JP" altLang="en-US" sz="1200">
                <a:solidFill>
                  <a:srgbClr val="DF2FD7"/>
                </a:solidFill>
                <a:latin typeface="Calibri" panose="020F0502020204030204" pitchFamily="34" charset="0"/>
                <a:cs typeface="Calibri" panose="020F0502020204030204" pitchFamily="34" charset="0"/>
              </a:rPr>
              <a:t>axit hyaluronic</a:t>
            </a:r>
            <a:endParaRPr lang="vi-VN" sz="1200" b="0" dirty="0">
              <a:solidFill>
                <a:srgbClr val="DF2FD7"/>
              </a:solidFill>
              <a:latin typeface="Calibri" panose="020F0502020204030204" pitchFamily="34" charset="0"/>
              <a:cs typeface="Calibri" panose="020F0502020204030204" pitchFamily="34" charset="0"/>
            </a:endParaRPr>
          </a:p>
        </p:txBody>
      </p:sp>
      <p:sp>
        <p:nvSpPr>
          <p:cNvPr id="21" name="テキスト ボックス 20">
            <a:extLst>
              <a:ext uri="{FF2B5EF4-FFF2-40B4-BE49-F238E27FC236}">
                <a16:creationId xmlns:a16="http://schemas.microsoft.com/office/drawing/2014/main" id="{B5448E8F-229C-DE41-9825-AFD1A36DD4EE}"/>
              </a:ext>
            </a:extLst>
          </p:cNvPr>
          <p:cNvSpPr txBox="1"/>
          <p:nvPr/>
        </p:nvSpPr>
        <p:spPr>
          <a:xfrm>
            <a:off x="8346613" y="2559701"/>
            <a:ext cx="1142142" cy="738664"/>
          </a:xfrm>
          <a:prstGeom prst="rect">
            <a:avLst/>
          </a:prstGeom>
          <a:solidFill>
            <a:schemeClr val="bg1"/>
          </a:solidFill>
        </p:spPr>
        <p:txBody>
          <a:bodyPr vert="horz" wrap="square" lIns="0" tIns="0" rIns="0" bIns="0" rtlCol="0" anchor="t">
            <a:spAutoFit/>
          </a:bodyPr>
          <a:lstStyle>
            <a:defPPr>
              <a:defRPr lang="ja-JP"/>
            </a:defPPr>
            <a:lvl1pPr marL="12700">
              <a:lnSpc>
                <a:spcPct val="100000"/>
              </a:lnSpc>
              <a:spcBef>
                <a:spcPts val="819"/>
              </a:spcBef>
              <a:defRPr sz="1200">
                <a:solidFill>
                  <a:srgbClr val="DF2FD7"/>
                </a:solidFill>
                <a:latin typeface="Calibri" panose="020F0502020204030204" pitchFamily="34" charset="0"/>
                <a:cs typeface="Calibri" panose="020F0502020204030204" pitchFamily="34" charset="0"/>
              </a:defRPr>
            </a:lvl1pPr>
          </a:lstStyle>
          <a:p>
            <a:r>
              <a:rPr lang="vi-VN" altLang="ja-JP" dirty="0"/>
              <a:t>Các thành phần niacinamide Glutathione oxit, Ascorbic acid</a:t>
            </a:r>
            <a:endParaRPr lang="ja-JP" altLang="en-US"/>
          </a:p>
        </p:txBody>
      </p:sp>
      <p:sp>
        <p:nvSpPr>
          <p:cNvPr id="22" name="テキスト ボックス 21">
            <a:extLst>
              <a:ext uri="{FF2B5EF4-FFF2-40B4-BE49-F238E27FC236}">
                <a16:creationId xmlns:a16="http://schemas.microsoft.com/office/drawing/2014/main" id="{CD15892E-4AED-934E-B07A-2CC65CC41D70}"/>
              </a:ext>
            </a:extLst>
          </p:cNvPr>
          <p:cNvSpPr txBox="1"/>
          <p:nvPr/>
        </p:nvSpPr>
        <p:spPr>
          <a:xfrm>
            <a:off x="7620000" y="4080021"/>
            <a:ext cx="1073767" cy="184666"/>
          </a:xfrm>
          <a:prstGeom prst="rect">
            <a:avLst/>
          </a:prstGeom>
          <a:solidFill>
            <a:schemeClr val="bg1"/>
          </a:solidFill>
        </p:spPr>
        <p:txBody>
          <a:bodyPr vert="horz" wrap="square" lIns="0" tIns="0" rIns="0" bIns="0" rtlCol="0" anchor="t">
            <a:spAutoFit/>
          </a:bodyPr>
          <a:lstStyle>
            <a:defPPr>
              <a:defRPr lang="ja-JP"/>
            </a:defPPr>
            <a:lvl1pPr marL="12700">
              <a:lnSpc>
                <a:spcPct val="100000"/>
              </a:lnSpc>
              <a:spcBef>
                <a:spcPts val="819"/>
              </a:spcBef>
              <a:defRPr sz="1200">
                <a:solidFill>
                  <a:srgbClr val="DF2FD7"/>
                </a:solidFill>
                <a:latin typeface="Calibri" panose="020F0502020204030204" pitchFamily="34" charset="0"/>
                <a:cs typeface="Calibri" panose="020F0502020204030204" pitchFamily="34" charset="0"/>
              </a:defRPr>
            </a:lvl1pPr>
          </a:lstStyle>
          <a:p>
            <a:pPr algn="ctr"/>
            <a:r>
              <a:rPr lang="vi-VN" altLang="ja-JP" dirty="0"/>
              <a:t>Kim siêu vi</a:t>
            </a:r>
            <a:endParaRPr lang="ja-JP" altLang="en-US"/>
          </a:p>
        </p:txBody>
      </p:sp>
      <p:sp>
        <p:nvSpPr>
          <p:cNvPr id="23" name="object 7">
            <a:extLst>
              <a:ext uri="{FF2B5EF4-FFF2-40B4-BE49-F238E27FC236}">
                <a16:creationId xmlns:a16="http://schemas.microsoft.com/office/drawing/2014/main" id="{B7817173-4538-4E4B-81B1-B52D2EED8F01}"/>
              </a:ext>
            </a:extLst>
          </p:cNvPr>
          <p:cNvSpPr txBox="1"/>
          <p:nvPr/>
        </p:nvSpPr>
        <p:spPr>
          <a:xfrm>
            <a:off x="9769729" y="2609722"/>
            <a:ext cx="1168400" cy="173766"/>
          </a:xfrm>
          <a:prstGeom prst="rect">
            <a:avLst/>
          </a:prstGeom>
          <a:solidFill>
            <a:srgbClr val="01AAE7"/>
          </a:solidFill>
        </p:spPr>
        <p:txBody>
          <a:bodyPr vert="horz" wrap="square" lIns="0" tIns="12065" rIns="0" bIns="0" rtlCol="0">
            <a:spAutoFit/>
          </a:bodyPr>
          <a:lstStyle/>
          <a:p>
            <a:pPr marL="12700">
              <a:lnSpc>
                <a:spcPct val="100000"/>
              </a:lnSpc>
              <a:spcBef>
                <a:spcPts val="95"/>
              </a:spcBef>
            </a:pPr>
            <a:r>
              <a:rPr lang="vi-VN" sz="1050" dirty="0">
                <a:solidFill>
                  <a:schemeClr val="bg1"/>
                </a:solidFill>
                <a:latin typeface="Calibri" panose="020F0502020204030204" pitchFamily="34" charset="0"/>
                <a:cs typeface="Calibri" panose="020F0502020204030204" pitchFamily="34" charset="0"/>
              </a:rPr>
              <a:t>Suhada bijin VITA</a:t>
            </a:r>
            <a:endParaRPr sz="1050" dirty="0">
              <a:solidFill>
                <a:schemeClr val="bg1"/>
              </a:solidFill>
              <a:latin typeface="Calibri" panose="020F0502020204030204" pitchFamily="34" charset="0"/>
              <a:cs typeface="Calibri" panose="020F0502020204030204" pitchFamily="34" charset="0"/>
            </a:endParaRPr>
          </a:p>
        </p:txBody>
      </p:sp>
      <p:sp>
        <p:nvSpPr>
          <p:cNvPr id="24" name="テキスト ボックス 23">
            <a:extLst>
              <a:ext uri="{FF2B5EF4-FFF2-40B4-BE49-F238E27FC236}">
                <a16:creationId xmlns:a16="http://schemas.microsoft.com/office/drawing/2014/main" id="{4EB527EA-D055-674F-A3E9-41DCACF47510}"/>
              </a:ext>
            </a:extLst>
          </p:cNvPr>
          <p:cNvSpPr txBox="1"/>
          <p:nvPr/>
        </p:nvSpPr>
        <p:spPr>
          <a:xfrm>
            <a:off x="231205" y="2263508"/>
            <a:ext cx="6219316" cy="3477875"/>
          </a:xfrm>
          <a:prstGeom prst="rect">
            <a:avLst/>
          </a:prstGeom>
          <a:noFill/>
        </p:spPr>
        <p:txBody>
          <a:bodyPr wrap="square">
            <a:spAutoFit/>
          </a:bodyPr>
          <a:lstStyle/>
          <a:p>
            <a:pPr marL="285750" indent="-285750" algn="just">
              <a:buFont typeface="Wingdings" pitchFamily="2" charset="2"/>
              <a:buChar char="n"/>
            </a:pPr>
            <a:r>
              <a:rPr lang="ja-JP" altLang="en-US" sz="2000">
                <a:latin typeface="Calibri" panose="020F0502020204030204" pitchFamily="34" charset="0"/>
                <a:cs typeface="Calibri" panose="020F0502020204030204" pitchFamily="34" charset="0"/>
              </a:rPr>
              <a:t>Tên </a:t>
            </a:r>
            <a:r>
              <a:rPr lang="vi-VN" altLang="ja-JP" sz="2000" dirty="0">
                <a:latin typeface="Calibri" panose="020F0502020204030204" pitchFamily="34" charset="0"/>
                <a:cs typeface="Calibri" panose="020F0502020204030204" pitchFamily="34" charset="0"/>
              </a:rPr>
              <a:t>sản phẩm</a:t>
            </a:r>
            <a:r>
              <a:rPr lang="ja-JP" altLang="en-US" sz="2000">
                <a:latin typeface="Calibri" panose="020F0502020204030204" pitchFamily="34" charset="0"/>
                <a:cs typeface="Calibri" panose="020F0502020204030204" pitchFamily="34" charset="0"/>
              </a:rPr>
              <a:t>: Acropath・ </a:t>
            </a:r>
            <a:r>
              <a:rPr lang="vi-VN" altLang="ja-JP" sz="2000" dirty="0">
                <a:latin typeface="Calibri" panose="020F0502020204030204" pitchFamily="34" charset="0"/>
                <a:cs typeface="Calibri" panose="020F0502020204030204" pitchFamily="34" charset="0"/>
              </a:rPr>
              <a:t>Suhadabijin Vita spot</a:t>
            </a:r>
            <a:endParaRPr lang="ja-JP" altLang="en-US" sz="200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Công </a:t>
            </a:r>
            <a:r>
              <a:rPr lang="ja-JP" altLang="en-US" sz="2000">
                <a:latin typeface="Calibri" panose="020F0502020204030204" pitchFamily="34" charset="0"/>
                <a:cs typeface="Calibri" panose="020F0502020204030204" pitchFamily="34" charset="0"/>
              </a:rPr>
              <a:t>dụng: </a:t>
            </a:r>
            <a:r>
              <a:rPr lang="vi-VN" altLang="ja-JP" sz="2000" dirty="0">
                <a:latin typeface="Calibri" panose="020F0502020204030204" pitchFamily="34" charset="0"/>
                <a:cs typeface="Calibri" panose="020F0502020204030204" pitchFamily="34" charset="0"/>
              </a:rPr>
              <a:t>Cải thiện da xỉn màu, thâm nám, nâng tông da</a:t>
            </a: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Chứa: </a:t>
            </a:r>
            <a:r>
              <a:rPr lang="vi-VN" altLang="ja-JP" sz="2000" dirty="0">
                <a:highlight>
                  <a:srgbClr val="FFFF00"/>
                </a:highlight>
                <a:latin typeface="Calibri" panose="020F0502020204030204" pitchFamily="34" charset="0"/>
                <a:cs typeface="Calibri" panose="020F0502020204030204" pitchFamily="34" charset="0"/>
              </a:rPr>
              <a:t>6 lần dùng/hộp</a:t>
            </a:r>
          </a:p>
          <a:p>
            <a:pPr marL="285750" indent="-285750" algn="just">
              <a:buFont typeface="Wingdings" pitchFamily="2" charset="2"/>
              <a:buChar char="n"/>
            </a:pPr>
            <a:r>
              <a:rPr lang="vi-VN" altLang="ja-JP" sz="2000" dirty="0">
                <a:solidFill>
                  <a:srgbClr val="30859B"/>
                </a:solidFill>
                <a:latin typeface="Calibri" panose="020F0502020204030204" pitchFamily="34" charset="0"/>
                <a:cs typeface="Calibri" panose="020F0502020204030204" pitchFamily="34" charset="0"/>
              </a:rPr>
              <a:t>Thành phần: Axit hyaluronic, axit ascorbic (vitamin C), arbutin, chiết xuất cam thảo, niacin amid, dầu hạt macadamia, axit citric</a:t>
            </a: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Cách dùng: dùng 2 ngày 1 lần, </a:t>
            </a: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Nơi sử dụng: Sau khi rửa mặt, dán ở nơi thấy vấn đề</a:t>
            </a:r>
            <a:endParaRPr lang="en-US" altLang="ja-JP" sz="20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en-US" altLang="ja-JP" sz="2000" dirty="0" err="1">
                <a:latin typeface="Calibri" panose="020F0502020204030204" pitchFamily="34" charset="0"/>
                <a:cs typeface="Calibri" panose="020F0502020204030204" pitchFamily="34" charset="0"/>
              </a:rPr>
              <a:t>Thời</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gian</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dán</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Ít</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nhất</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từ</a:t>
            </a:r>
            <a:r>
              <a:rPr lang="en-US" altLang="ja-JP" sz="2000" dirty="0">
                <a:latin typeface="Calibri" panose="020F0502020204030204" pitchFamily="34" charset="0"/>
                <a:cs typeface="Calibri" panose="020F0502020204030204" pitchFamily="34" charset="0"/>
              </a:rPr>
              <a:t> 2 </a:t>
            </a:r>
            <a:r>
              <a:rPr lang="en-US" altLang="ja-JP" sz="2000" dirty="0" err="1">
                <a:latin typeface="Calibri" panose="020F0502020204030204" pitchFamily="34" charset="0"/>
                <a:cs typeface="Calibri" panose="020F0502020204030204" pitchFamily="34" charset="0"/>
              </a:rPr>
              <a:t>giờ</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trở</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lên</a:t>
            </a:r>
            <a:r>
              <a:rPr lang="ja-JP" altLang="en-US" sz="2000" b="0" spc="5">
                <a:latin typeface="Calibri" panose="020F0502020204030204" pitchFamily="34" charset="0"/>
                <a:cs typeface="Calibri" panose="020F0502020204030204" pitchFamily="34" charset="0"/>
              </a:rPr>
              <a:t> ・</a:t>
            </a:r>
            <a:r>
              <a:rPr lang="en-US" altLang="ja-JP" sz="2000" b="0" spc="5" dirty="0">
                <a:latin typeface="Calibri" panose="020F0502020204030204" pitchFamily="34" charset="0"/>
                <a:cs typeface="Calibri" panose="020F0502020204030204" pitchFamily="34" charset="0"/>
              </a:rPr>
              <a:t> </a:t>
            </a:r>
            <a:r>
              <a:rPr lang="en-US" altLang="ja-JP" sz="2000" b="0" spc="5" dirty="0" err="1">
                <a:latin typeface="Calibri" panose="020F0502020204030204" pitchFamily="34" charset="0"/>
                <a:cs typeface="Calibri" panose="020F0502020204030204" pitchFamily="34" charset="0"/>
              </a:rPr>
              <a:t>lúc</a:t>
            </a:r>
            <a:r>
              <a:rPr lang="en-US" altLang="ja-JP" sz="2000" b="0" spc="5" dirty="0">
                <a:latin typeface="Calibri" panose="020F0502020204030204" pitchFamily="34" charset="0"/>
                <a:cs typeface="Calibri" panose="020F0502020204030204" pitchFamily="34" charset="0"/>
              </a:rPr>
              <a:t> </a:t>
            </a:r>
            <a:r>
              <a:rPr lang="en-US" altLang="ja-JP" sz="2000" b="0" spc="5" dirty="0" err="1">
                <a:latin typeface="Calibri" panose="020F0502020204030204" pitchFamily="34" charset="0"/>
                <a:cs typeface="Calibri" panose="020F0502020204030204" pitchFamily="34" charset="0"/>
              </a:rPr>
              <a:t>ngủ</a:t>
            </a:r>
            <a:endParaRPr lang="en-US" altLang="ja-JP" sz="20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en-US" altLang="ja-JP" sz="2000" dirty="0" err="1">
                <a:latin typeface="Calibri" panose="020F0502020204030204" pitchFamily="34" charset="0"/>
                <a:cs typeface="Calibri" panose="020F0502020204030204" pitchFamily="34" charset="0"/>
              </a:rPr>
              <a:t>Giá</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bán</a:t>
            </a:r>
            <a:r>
              <a:rPr lang="en-US" altLang="ja-JP" sz="2000" dirty="0">
                <a:latin typeface="Calibri" panose="020F0502020204030204" pitchFamily="34" charset="0"/>
                <a:cs typeface="Calibri" panose="020F0502020204030204" pitchFamily="34" charset="0"/>
              </a:rPr>
              <a:t>: </a:t>
            </a:r>
            <a:r>
              <a:rPr lang="vi-VN" altLang="ja-JP" sz="2000" b="1" dirty="0">
                <a:solidFill>
                  <a:srgbClr val="FF0000"/>
                </a:solidFill>
                <a:latin typeface="Calibri" panose="020F0502020204030204" pitchFamily="34" charset="0"/>
                <a:cs typeface="Calibri" panose="020F0502020204030204" pitchFamily="34" charset="0"/>
              </a:rPr>
              <a:t>1,870</a:t>
            </a:r>
            <a:r>
              <a:rPr lang="vi-VN" altLang="ja-JP" sz="2000" dirty="0">
                <a:solidFill>
                  <a:srgbClr val="FF0000"/>
                </a:solidFill>
                <a:latin typeface="Calibri" panose="020F0502020204030204" pitchFamily="34" charset="0"/>
                <a:cs typeface="Calibri" panose="020F0502020204030204" pitchFamily="34" charset="0"/>
              </a:rPr>
              <a:t> yên (đã bao gồm thuế)</a:t>
            </a:r>
            <a:endParaRPr lang="ja-JP" altLang="en-US" sz="2000">
              <a:solidFill>
                <a:srgbClr val="FF0000"/>
              </a:solidFill>
              <a:latin typeface="Calibri" panose="020F0502020204030204" pitchFamily="34" charset="0"/>
              <a:cs typeface="Calibri" panose="020F0502020204030204" pitchFamily="34" charset="0"/>
            </a:endParaRPr>
          </a:p>
        </p:txBody>
      </p:sp>
      <p:pic>
        <p:nvPicPr>
          <p:cNvPr id="4" name="Picture 5" descr="http://csc-vietnam.vn/images/logos/1/unnamed.png">
            <a:extLst>
              <a:ext uri="{FF2B5EF4-FFF2-40B4-BE49-F238E27FC236}">
                <a16:creationId xmlns:a16="http://schemas.microsoft.com/office/drawing/2014/main" id="{FA0100CB-30E8-93E8-BE00-FE3F648FA0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548" y="6291483"/>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A743499-DB98-4DB0-AEA4-08517EF0493C}"/>
            </a:ext>
          </a:extLst>
        </p:cNvPr>
        <p:cNvGrpSpPr/>
        <p:nvPr/>
      </p:nvGrpSpPr>
      <p:grpSpPr>
        <a:xfrm>
          <a:off x="0" y="0"/>
          <a:ext cx="0" cy="0"/>
          <a:chOff x="0" y="0"/>
          <a:chExt cx="0" cy="0"/>
        </a:xfrm>
      </p:grpSpPr>
      <p:cxnSp>
        <p:nvCxnSpPr>
          <p:cNvPr id="9" name="직선 연결선 7">
            <a:extLst>
              <a:ext uri="{FF2B5EF4-FFF2-40B4-BE49-F238E27FC236}">
                <a16:creationId xmlns:a16="http://schemas.microsoft.com/office/drawing/2014/main" id="{58487FEB-30EB-275D-ACFF-5E25F1775FAB}"/>
              </a:ext>
            </a:extLst>
          </p:cNvPr>
          <p:cNvCxnSpPr/>
          <p:nvPr/>
        </p:nvCxnSpPr>
        <p:spPr>
          <a:xfrm>
            <a:off x="488142" y="362917"/>
            <a:ext cx="5883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5" descr="http://csc-vietnam.vn/images/logos/1/unnamed.png">
            <a:extLst>
              <a:ext uri="{FF2B5EF4-FFF2-40B4-BE49-F238E27FC236}">
                <a16:creationId xmlns:a16="http://schemas.microsoft.com/office/drawing/2014/main" id="{C1DED1DB-56A4-6D5F-8A4B-8D3BC9967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pic>
        <p:nvPicPr>
          <p:cNvPr id="5146" name="image14.jpeg">
            <a:extLst>
              <a:ext uri="{FF2B5EF4-FFF2-40B4-BE49-F238E27FC236}">
                <a16:creationId xmlns:a16="http://schemas.microsoft.com/office/drawing/2014/main" id="{5A475391-481C-E06A-032F-665FB8AF8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3825" y="21309013"/>
            <a:ext cx="11744325" cy="15270162"/>
          </a:xfrm>
          <a:prstGeom prst="rect">
            <a:avLst/>
          </a:prstGeom>
          <a:noFill/>
          <a:extLst>
            <a:ext uri="{909E8E84-426E-40DD-AFC4-6F175D3DCCD1}">
              <a14:hiddenFill xmlns:a14="http://schemas.microsoft.com/office/drawing/2010/main">
                <a:solidFill>
                  <a:srgbClr val="FFFFFF"/>
                </a:solidFill>
              </a14:hiddenFill>
            </a:ext>
          </a:extLst>
        </p:spPr>
      </p:pic>
      <p:grpSp>
        <p:nvGrpSpPr>
          <p:cNvPr id="6146" name="Group 52"/>
          <p:cNvGrpSpPr>
            <a:grpSpLocks/>
          </p:cNvGrpSpPr>
          <p:nvPr/>
        </p:nvGrpSpPr>
        <p:grpSpPr bwMode="auto">
          <a:xfrm>
            <a:off x="0" y="95250"/>
            <a:ext cx="0" cy="47625"/>
            <a:chOff x="2950" y="-6029"/>
            <a:chExt cx="18697" cy="15402"/>
          </a:xfrm>
        </p:grpSpPr>
      </p:grpSp>
      <p:grpSp>
        <p:nvGrpSpPr>
          <p:cNvPr id="6149" name="Group 30"/>
          <p:cNvGrpSpPr>
            <a:grpSpLocks/>
          </p:cNvGrpSpPr>
          <p:nvPr/>
        </p:nvGrpSpPr>
        <p:grpSpPr bwMode="auto">
          <a:xfrm>
            <a:off x="38100" y="7938"/>
            <a:ext cx="131763" cy="123825"/>
            <a:chOff x="32631" y="47142"/>
            <a:chExt cx="12505" cy="7857"/>
          </a:xfrm>
        </p:grpSpPr>
      </p:grpSp>
      <p:grpSp>
        <p:nvGrpSpPr>
          <p:cNvPr id="2" name="object 2">
            <a:extLst>
              <a:ext uri="{FF2B5EF4-FFF2-40B4-BE49-F238E27FC236}">
                <a16:creationId xmlns:a16="http://schemas.microsoft.com/office/drawing/2014/main" id="{CC026A45-A834-C779-B39C-CC08C1558CF1}"/>
              </a:ext>
            </a:extLst>
          </p:cNvPr>
          <p:cNvGrpSpPr/>
          <p:nvPr/>
        </p:nvGrpSpPr>
        <p:grpSpPr>
          <a:xfrm>
            <a:off x="20128" y="757120"/>
            <a:ext cx="12111722" cy="6858000"/>
            <a:chOff x="0" y="152400"/>
            <a:chExt cx="11914275" cy="6858000"/>
          </a:xfrm>
        </p:grpSpPr>
        <p:pic>
          <p:nvPicPr>
            <p:cNvPr id="3" name="object 3">
              <a:extLst>
                <a:ext uri="{FF2B5EF4-FFF2-40B4-BE49-F238E27FC236}">
                  <a16:creationId xmlns:a16="http://schemas.microsoft.com/office/drawing/2014/main" id="{139A24D9-327C-2FCB-2179-D6B32230FF67}"/>
                </a:ext>
              </a:extLst>
            </p:cNvPr>
            <p:cNvPicPr/>
            <p:nvPr/>
          </p:nvPicPr>
          <p:blipFill>
            <a:blip r:embed="rId4" cstate="print"/>
            <a:stretch>
              <a:fillRect/>
            </a:stretch>
          </p:blipFill>
          <p:spPr>
            <a:xfrm>
              <a:off x="3245763" y="152529"/>
              <a:ext cx="8668512" cy="6857871"/>
            </a:xfrm>
            <a:prstGeom prst="rect">
              <a:avLst/>
            </a:prstGeom>
          </p:spPr>
        </p:pic>
        <p:pic>
          <p:nvPicPr>
            <p:cNvPr id="4" name="object 4">
              <a:extLst>
                <a:ext uri="{FF2B5EF4-FFF2-40B4-BE49-F238E27FC236}">
                  <a16:creationId xmlns:a16="http://schemas.microsoft.com/office/drawing/2014/main" id="{A606FB8B-3389-0C21-3DA9-40354CECA3FD}"/>
                </a:ext>
              </a:extLst>
            </p:cNvPr>
            <p:cNvPicPr/>
            <p:nvPr/>
          </p:nvPicPr>
          <p:blipFill>
            <a:blip r:embed="rId5" cstate="print"/>
            <a:stretch>
              <a:fillRect/>
            </a:stretch>
          </p:blipFill>
          <p:spPr>
            <a:xfrm>
              <a:off x="0" y="152400"/>
              <a:ext cx="9835257" cy="6857999"/>
            </a:xfrm>
            <a:prstGeom prst="rect">
              <a:avLst/>
            </a:prstGeom>
          </p:spPr>
        </p:pic>
      </p:grpSp>
      <p:sp>
        <p:nvSpPr>
          <p:cNvPr id="23" name="TextBox 22">
            <a:extLst>
              <a:ext uri="{FF2B5EF4-FFF2-40B4-BE49-F238E27FC236}">
                <a16:creationId xmlns:a16="http://schemas.microsoft.com/office/drawing/2014/main" id="{AEB90980-98F3-9B1D-A4AE-3978139B53F8}"/>
              </a:ext>
            </a:extLst>
          </p:cNvPr>
          <p:cNvSpPr txBox="1"/>
          <p:nvPr/>
        </p:nvSpPr>
        <p:spPr>
          <a:xfrm>
            <a:off x="846443" y="374544"/>
            <a:ext cx="10972800" cy="461665"/>
          </a:xfrm>
          <a:prstGeom prst="rect">
            <a:avLst/>
          </a:prstGeom>
          <a:noFill/>
        </p:spPr>
        <p:txBody>
          <a:bodyPr wrap="square">
            <a:spAutoFit/>
          </a:bodyPr>
          <a:lstStyle/>
          <a:p>
            <a:pPr>
              <a:buNone/>
            </a:pPr>
            <a:r>
              <a:rPr lang="vi-VN" sz="1200" kern="0" dirty="0">
                <a:solidFill>
                  <a:srgbClr val="002060"/>
                </a:solidFill>
                <a:effectLst/>
                <a:latin typeface="Arial" panose="020B0604020202020204" pitchFamily="34" charset="0"/>
                <a:ea typeface="Times New Roman" panose="02020603050405020304" pitchFamily="18" charset="0"/>
              </a:rPr>
              <a:t>Trước tiên, </a:t>
            </a:r>
            <a:r>
              <a:rPr lang="vi-VN" sz="1200" b="1" kern="0" dirty="0">
                <a:solidFill>
                  <a:srgbClr val="002060"/>
                </a:solidFill>
                <a:effectLst/>
                <a:latin typeface="Arial" panose="020B0604020202020204" pitchFamily="34" charset="0"/>
                <a:ea typeface="Times New Roman" panose="02020603050405020304" pitchFamily="18" charset="0"/>
              </a:rPr>
              <a:t>Công Ty Cổ phần </a:t>
            </a:r>
            <a:r>
              <a:rPr lang="vi-VN" sz="1200" b="1" kern="0" dirty="0" err="1">
                <a:solidFill>
                  <a:srgbClr val="002060"/>
                </a:solidFill>
                <a:effectLst/>
                <a:latin typeface="Arial" panose="020B0604020202020204" pitchFamily="34" charset="0"/>
                <a:ea typeface="Times New Roman" panose="02020603050405020304" pitchFamily="18" charset="0"/>
              </a:rPr>
              <a:t>Capital</a:t>
            </a:r>
            <a:r>
              <a:rPr lang="vi-VN" sz="1200" b="1" kern="0" dirty="0">
                <a:solidFill>
                  <a:srgbClr val="002060"/>
                </a:solidFill>
                <a:effectLst/>
                <a:latin typeface="Arial" panose="020B0604020202020204" pitchFamily="34" charset="0"/>
                <a:ea typeface="Times New Roman" panose="02020603050405020304" pitchFamily="18" charset="0"/>
              </a:rPr>
              <a:t> </a:t>
            </a:r>
            <a:r>
              <a:rPr lang="vi-VN" sz="1200" b="1" kern="0" dirty="0" err="1">
                <a:solidFill>
                  <a:srgbClr val="002060"/>
                </a:solidFill>
                <a:effectLst/>
                <a:latin typeface="Arial" panose="020B0604020202020204" pitchFamily="34" charset="0"/>
                <a:ea typeface="Times New Roman" panose="02020603050405020304" pitchFamily="18" charset="0"/>
              </a:rPr>
              <a:t>Seaweed</a:t>
            </a:r>
            <a:r>
              <a:rPr lang="vi-VN" sz="1200" b="1" kern="0" dirty="0">
                <a:solidFill>
                  <a:srgbClr val="002060"/>
                </a:solidFill>
                <a:effectLst/>
                <a:latin typeface="Arial" panose="020B0604020202020204" pitchFamily="34" charset="0"/>
                <a:ea typeface="Times New Roman" panose="02020603050405020304" pitchFamily="18" charset="0"/>
              </a:rPr>
              <a:t> </a:t>
            </a:r>
            <a:r>
              <a:rPr lang="vi-VN" sz="1200" b="1" kern="0" dirty="0" err="1">
                <a:solidFill>
                  <a:srgbClr val="002060"/>
                </a:solidFill>
                <a:effectLst/>
                <a:latin typeface="Arial" panose="020B0604020202020204" pitchFamily="34" charset="0"/>
                <a:ea typeface="Times New Roman" panose="02020603050405020304" pitchFamily="18" charset="0"/>
              </a:rPr>
              <a:t>Consumer</a:t>
            </a:r>
            <a:r>
              <a:rPr lang="vi-VN" sz="1200" b="1" kern="0" dirty="0">
                <a:solidFill>
                  <a:srgbClr val="002060"/>
                </a:solidFill>
                <a:effectLst/>
                <a:latin typeface="Arial" panose="020B0604020202020204" pitchFamily="34" charset="0"/>
                <a:ea typeface="Times New Roman" panose="02020603050405020304" pitchFamily="18" charset="0"/>
              </a:rPr>
              <a:t> Việt Nam </a:t>
            </a:r>
            <a:r>
              <a:rPr lang="vi-VN" sz="1200" kern="0" dirty="0">
                <a:solidFill>
                  <a:srgbClr val="002060"/>
                </a:solidFill>
                <a:effectLst/>
                <a:latin typeface="Arial" panose="020B0604020202020204" pitchFamily="34" charset="0"/>
                <a:ea typeface="Times New Roman" panose="02020603050405020304" pitchFamily="18" charset="0"/>
              </a:rPr>
              <a:t>xin gửi lời cảm ơn chân thành đến Quý khách hàng đã quan tâm và tin tưởng các sản phẩm của chúng tôi. </a:t>
            </a:r>
            <a:endParaRPr lang="vi-VN" dirty="0"/>
          </a:p>
        </p:txBody>
      </p:sp>
      <p:sp>
        <p:nvSpPr>
          <p:cNvPr id="25" name="TextBox 24">
            <a:extLst>
              <a:ext uri="{FF2B5EF4-FFF2-40B4-BE49-F238E27FC236}">
                <a16:creationId xmlns:a16="http://schemas.microsoft.com/office/drawing/2014/main" id="{6085E75B-C6DF-14DE-B051-1932917DC82A}"/>
              </a:ext>
            </a:extLst>
          </p:cNvPr>
          <p:cNvSpPr txBox="1"/>
          <p:nvPr/>
        </p:nvSpPr>
        <p:spPr>
          <a:xfrm>
            <a:off x="837817" y="860775"/>
            <a:ext cx="2412297" cy="287451"/>
          </a:xfrm>
          <a:prstGeom prst="rect">
            <a:avLst/>
          </a:prstGeom>
          <a:noFill/>
        </p:spPr>
        <p:txBody>
          <a:bodyPr wrap="square">
            <a:spAutoFit/>
          </a:bodyPr>
          <a:lstStyle/>
          <a:p>
            <a:pPr marL="0" marR="5080" lvl="0" indent="0" defTabSz="914400" eaLnBrk="1" fontAlgn="auto" latinLnBrk="0" hangingPunct="1">
              <a:lnSpc>
                <a:spcPct val="115000"/>
              </a:lnSpc>
              <a:spcBef>
                <a:spcPts val="375"/>
              </a:spcBef>
              <a:spcAft>
                <a:spcPts val="0"/>
              </a:spcAft>
              <a:buClrTx/>
              <a:buSzTx/>
              <a:buFontTx/>
              <a:buNone/>
              <a:tabLst/>
              <a:defRPr/>
            </a:pPr>
            <a:r>
              <a:rPr kumimoji="0" lang="vi-VN" sz="1200" b="1" i="0" u="none" strike="noStrike" kern="0" cap="none" spc="0" normalizeH="0" baseline="0" noProof="0" dirty="0">
                <a:ln>
                  <a:noFill/>
                </a:ln>
                <a:solidFill>
                  <a:schemeClr val="accent2">
                    <a:lumMod val="75000"/>
                  </a:schemeClr>
                </a:solidFill>
                <a:effectLst/>
                <a:uLnTx/>
                <a:uFillTx/>
                <a:latin typeface="Arial" panose="020B0604020202020204" pitchFamily="34" charset="0"/>
                <a:ea typeface="Times New Roman" panose="02020603050405020304" pitchFamily="18" charset="0"/>
              </a:rPr>
              <a:t>Mọi chi tiết xin vui lòng liên hệ</a:t>
            </a:r>
            <a:endParaRPr kumimoji="0" lang="vi-VN" sz="1100" b="0" i="0" u="none" strike="noStrike" kern="0" cap="none" spc="0" normalizeH="0" baseline="0" noProof="0" dirty="0">
              <a:ln>
                <a:noFill/>
              </a:ln>
              <a:solidFill>
                <a:schemeClr val="accent2">
                  <a:lumMod val="75000"/>
                </a:schemeClr>
              </a:solidFill>
              <a:effectLst/>
              <a:uLnTx/>
              <a:uFillTx/>
              <a:latin typeface="Times New Roman" panose="02020603050405020304" pitchFamily="18" charset="0"/>
              <a:ea typeface="Times New Roman" panose="02020603050405020304" pitchFamily="18" charset="0"/>
            </a:endParaRPr>
          </a:p>
        </p:txBody>
      </p:sp>
      <p:sp>
        <p:nvSpPr>
          <p:cNvPr id="26" name="TextBox 25">
            <a:extLst>
              <a:ext uri="{FF2B5EF4-FFF2-40B4-BE49-F238E27FC236}">
                <a16:creationId xmlns:a16="http://schemas.microsoft.com/office/drawing/2014/main" id="{8DC0D18F-3C2A-1C7B-D76C-D746713BA744}"/>
              </a:ext>
            </a:extLst>
          </p:cNvPr>
          <p:cNvSpPr txBox="1"/>
          <p:nvPr/>
        </p:nvSpPr>
        <p:spPr>
          <a:xfrm>
            <a:off x="924800" y="1295918"/>
            <a:ext cx="10744200" cy="101258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marR="5080">
              <a:lnSpc>
                <a:spcPct val="115000"/>
              </a:lnSpc>
              <a:spcBef>
                <a:spcPts val="375"/>
              </a:spcBef>
              <a:buNone/>
            </a:pP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CÔNG TY CỔ PHẦN CAPITAL SEAWEED CONSUMER VIỆT NAM</a:t>
            </a:r>
            <a:endParaRPr lang="vi-VN" sz="11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marL="342900" marR="5080" lvl="0" indent="-342900">
              <a:spcBef>
                <a:spcPts val="375"/>
              </a:spcBef>
              <a:buFont typeface="Wingdings" panose="05000000000000000000" pitchFamily="2" charset="2"/>
              <a:buChar char=""/>
            </a:pPr>
            <a:r>
              <a:rPr lang="en-US" sz="1200" b="1"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Địa</a:t>
            </a: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a:t>
            </a:r>
            <a:r>
              <a:rPr lang="en-US" sz="1200" b="1"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chỉ</a:t>
            </a: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Số</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05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Đường</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CN13,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Nhóm</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Công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Nghiệp</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1, Khu Công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Nghiệp</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Tân Bình,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Phường</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Tây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Thạnh</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Tp.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Hồ</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Chí Minh, Việt Nam.</a:t>
            </a:r>
            <a:endParaRPr lang="vi-VN" sz="11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marL="342900" marR="5080" lvl="0" indent="-342900">
              <a:spcBef>
                <a:spcPts val="375"/>
              </a:spcBef>
              <a:buFont typeface="Wingdings" panose="05000000000000000000" pitchFamily="2" charset="2"/>
              <a:buChar char=""/>
            </a:pPr>
            <a:r>
              <a:rPr lang="en-US" sz="1200" b="1"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Điện</a:t>
            </a: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a:t>
            </a:r>
            <a:r>
              <a:rPr lang="en-US" sz="1200" b="1"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thoại</a:t>
            </a: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0283 816 1769 - </a:t>
            </a: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Hotline:</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0903 894 200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Zalo</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Viber/ WhatsApp)</a:t>
            </a:r>
            <a:endParaRPr lang="vi-VN" sz="11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marL="342900" marR="147320" lvl="0" indent="-342900">
              <a:spcBef>
                <a:spcPts val="375"/>
              </a:spcBef>
              <a:buFont typeface="Wingdings" panose="05000000000000000000" pitchFamily="2" charset="2"/>
              <a:buChar char=""/>
            </a:pP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Website:</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a:t>
            </a:r>
            <a:r>
              <a:rPr lang="en-US" sz="1200" u="sng" dirty="0">
                <a:solidFill>
                  <a:srgbClr val="002060"/>
                </a:solidFill>
                <a:effectLst/>
                <a:latin typeface="Arial" panose="020B0604020202020204" pitchFamily="34" charset="0"/>
                <a:ea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www.cscshop.vn</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a:t>
            </a:r>
            <a:r>
              <a:rPr lang="en-US" sz="1200"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 </a:t>
            </a:r>
            <a:r>
              <a:rPr lang="en-US" sz="1200" b="1"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Email:</a:t>
            </a:r>
            <a:r>
              <a:rPr lang="en-US" sz="1200"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 </a:t>
            </a:r>
            <a:r>
              <a:rPr lang="en-US" sz="1200" u="sng" dirty="0">
                <a:solidFill>
                  <a:srgbClr val="C00000"/>
                </a:solidFill>
                <a:effectLst/>
                <a:latin typeface="Arial" panose="020B0604020202020204" pitchFamily="34" charset="0"/>
                <a:ea typeface="Times New Roman" panose="0202060305040502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support@csc-vn.com</a:t>
            </a:r>
            <a:endParaRPr lang="vi-VN" sz="1100" dirty="0">
              <a:solidFill>
                <a:srgbClr val="C00000"/>
              </a:solidFill>
              <a:effectLst/>
              <a:latin typeface="Arial" panose="020B0604020202020204" pitchFamily="34" charset="0"/>
              <a:ea typeface="Times New Roman" panose="02020603050405020304" pitchFamily="18" charset="0"/>
              <a:cs typeface="Arial" panose="020B0604020202020204" pitchFamily="34" charset="0"/>
            </a:endParaRPr>
          </a:p>
        </p:txBody>
      </p:sp>
      <p:graphicFrame>
        <p:nvGraphicFramePr>
          <p:cNvPr id="27" name="Table 26">
            <a:extLst>
              <a:ext uri="{FF2B5EF4-FFF2-40B4-BE49-F238E27FC236}">
                <a16:creationId xmlns:a16="http://schemas.microsoft.com/office/drawing/2014/main" id="{9CCA8737-0B99-153C-7DC3-27DA6D718F22}"/>
              </a:ext>
            </a:extLst>
          </p:cNvPr>
          <p:cNvGraphicFramePr>
            <a:graphicFrameLocks noGrp="1"/>
          </p:cNvGraphicFramePr>
          <p:nvPr>
            <p:extLst>
              <p:ext uri="{D42A27DB-BD31-4B8C-83A1-F6EECF244321}">
                <p14:modId xmlns:p14="http://schemas.microsoft.com/office/powerpoint/2010/main" val="1145946290"/>
              </p:ext>
            </p:extLst>
          </p:nvPr>
        </p:nvGraphicFramePr>
        <p:xfrm>
          <a:off x="837817" y="3763918"/>
          <a:ext cx="10744200" cy="1171575"/>
        </p:xfrm>
        <a:graphic>
          <a:graphicData uri="http://schemas.openxmlformats.org/drawingml/2006/table">
            <a:tbl>
              <a:tblPr firstRow="1" firstCol="1" bandRow="1">
                <a:tableStyleId>{21E4AEA4-8DFA-4A89-87EB-49C32662AFE0}</a:tableStyleId>
              </a:tblPr>
              <a:tblGrid>
                <a:gridCol w="3773972">
                  <a:extLst>
                    <a:ext uri="{9D8B030D-6E8A-4147-A177-3AD203B41FA5}">
                      <a16:colId xmlns:a16="http://schemas.microsoft.com/office/drawing/2014/main" val="1212438057"/>
                    </a:ext>
                  </a:extLst>
                </a:gridCol>
                <a:gridCol w="2635893">
                  <a:extLst>
                    <a:ext uri="{9D8B030D-6E8A-4147-A177-3AD203B41FA5}">
                      <a16:colId xmlns:a16="http://schemas.microsoft.com/office/drawing/2014/main" val="2998257909"/>
                    </a:ext>
                  </a:extLst>
                </a:gridCol>
                <a:gridCol w="4113576">
                  <a:extLst>
                    <a:ext uri="{9D8B030D-6E8A-4147-A177-3AD203B41FA5}">
                      <a16:colId xmlns:a16="http://schemas.microsoft.com/office/drawing/2014/main" val="84264853"/>
                    </a:ext>
                  </a:extLst>
                </a:gridCol>
                <a:gridCol w="220759">
                  <a:extLst>
                    <a:ext uri="{9D8B030D-6E8A-4147-A177-3AD203B41FA5}">
                      <a16:colId xmlns:a16="http://schemas.microsoft.com/office/drawing/2014/main" val="3337932585"/>
                    </a:ext>
                  </a:extLst>
                </a:gridCol>
              </a:tblGrid>
              <a:tr h="280035">
                <a:tc gridSpan="4">
                  <a:txBody>
                    <a:bodyPr/>
                    <a:lstStyle/>
                    <a:p>
                      <a:pPr marL="0" marR="147320">
                        <a:lnSpc>
                          <a:spcPct val="115000"/>
                        </a:lnSpc>
                        <a:spcBef>
                          <a:spcPts val="375"/>
                        </a:spcBef>
                        <a:buNone/>
                      </a:pPr>
                      <a:r>
                        <a:rPr lang="en-US" sz="1200" kern="100" dirty="0">
                          <a:effectLst/>
                        </a:rPr>
                        <a:t>ĐỘI NGŨ KINH DOANH</a:t>
                      </a:r>
                      <a:endParaRPr lang="vi-V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C00000"/>
                    </a:solidFill>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2835178311"/>
                  </a:ext>
                </a:extLst>
              </a:tr>
              <a:tr h="222885">
                <a:tc>
                  <a:txBody>
                    <a:bodyPr/>
                    <a:lstStyle/>
                    <a:p>
                      <a:pPr marL="0" marR="147320">
                        <a:lnSpc>
                          <a:spcPct val="115000"/>
                        </a:lnSpc>
                        <a:spcBef>
                          <a:spcPts val="375"/>
                        </a:spcBef>
                        <a:buNone/>
                      </a:pPr>
                      <a:r>
                        <a:rPr lang="en-US" sz="1200" b="1" kern="100" dirty="0" err="1">
                          <a:solidFill>
                            <a:schemeClr val="accent1">
                              <a:lumMod val="50000"/>
                            </a:schemeClr>
                          </a:solidFill>
                          <a:effectLst/>
                        </a:rPr>
                        <a:t>Mr</a:t>
                      </a:r>
                      <a:r>
                        <a:rPr lang="en-US" sz="1200" b="1" kern="100" dirty="0">
                          <a:solidFill>
                            <a:schemeClr val="accent1">
                              <a:lumMod val="50000"/>
                            </a:schemeClr>
                          </a:solidFill>
                          <a:effectLst/>
                        </a:rPr>
                        <a:t> Đinh Tuấn Nam</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dirty="0">
                          <a:solidFill>
                            <a:schemeClr val="accent1">
                              <a:lumMod val="50000"/>
                            </a:schemeClr>
                          </a:solidFill>
                          <a:effectLst/>
                        </a:rPr>
                        <a:t>038 752 5924</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a:solidFill>
                            <a:schemeClr val="accent1">
                              <a:lumMod val="50000"/>
                            </a:schemeClr>
                          </a:solidFill>
                          <a:effectLst/>
                        </a:rPr>
                        <a:t>đinhtuannam@csc-vn.com</a:t>
                      </a:r>
                      <a:endParaRPr lang="vi-VN" sz="1100" b="1" kern="10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buNone/>
                      </a:pPr>
                      <a:r>
                        <a:rPr lang="vi-VN" sz="1100" kern="100">
                          <a:effectLst/>
                        </a:rPr>
                        <a:t> </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2">
                        <a:lumMod val="20000"/>
                        <a:lumOff val="80000"/>
                      </a:schemeClr>
                    </a:solidFill>
                  </a:tcPr>
                </a:tc>
                <a:extLst>
                  <a:ext uri="{0D108BD9-81ED-4DB2-BD59-A6C34878D82A}">
                    <a16:rowId xmlns:a16="http://schemas.microsoft.com/office/drawing/2014/main" val="413001574"/>
                  </a:ext>
                </a:extLst>
              </a:tr>
              <a:tr h="222885">
                <a:tc>
                  <a:txBody>
                    <a:bodyPr/>
                    <a:lstStyle/>
                    <a:p>
                      <a:pPr marL="0" marR="147320">
                        <a:lnSpc>
                          <a:spcPct val="115000"/>
                        </a:lnSpc>
                        <a:spcBef>
                          <a:spcPts val="375"/>
                        </a:spcBef>
                        <a:buNone/>
                      </a:pPr>
                      <a:r>
                        <a:rPr lang="en-US" sz="1200" b="1" kern="100" dirty="0" err="1">
                          <a:solidFill>
                            <a:schemeClr val="accent1">
                              <a:lumMod val="50000"/>
                            </a:schemeClr>
                          </a:solidFill>
                          <a:effectLst/>
                        </a:rPr>
                        <a:t>Mrs</a:t>
                      </a:r>
                      <a:r>
                        <a:rPr lang="en-US" sz="1200" b="1" kern="100" dirty="0">
                          <a:solidFill>
                            <a:schemeClr val="accent1">
                              <a:lumMod val="50000"/>
                            </a:schemeClr>
                          </a:solidFill>
                          <a:effectLst/>
                        </a:rPr>
                        <a:t> Nguyễn Thị </a:t>
                      </a:r>
                      <a:r>
                        <a:rPr lang="en-US" sz="1200" b="1" kern="100" dirty="0" err="1">
                          <a:solidFill>
                            <a:schemeClr val="accent1">
                              <a:lumMod val="50000"/>
                            </a:schemeClr>
                          </a:solidFill>
                          <a:effectLst/>
                        </a:rPr>
                        <a:t>Thủy</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a:solidFill>
                            <a:schemeClr val="accent1">
                              <a:lumMod val="50000"/>
                            </a:schemeClr>
                          </a:solidFill>
                          <a:effectLst/>
                        </a:rPr>
                        <a:t>090 937 4711</a:t>
                      </a:r>
                      <a:endParaRPr lang="vi-VN" sz="1100" b="1" kern="10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dirty="0">
                          <a:solidFill>
                            <a:schemeClr val="accent1">
                              <a:lumMod val="50000"/>
                            </a:schemeClr>
                          </a:solidFill>
                          <a:effectLst/>
                        </a:rPr>
                        <a:t>nguyenthithuy@csc-vn.com</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buNone/>
                      </a:pPr>
                      <a:r>
                        <a:rPr lang="vi-VN" sz="1100" kern="100">
                          <a:effectLst/>
                        </a:rPr>
                        <a:t> </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2">
                        <a:lumMod val="20000"/>
                        <a:lumOff val="80000"/>
                      </a:schemeClr>
                    </a:solidFill>
                  </a:tcPr>
                </a:tc>
                <a:extLst>
                  <a:ext uri="{0D108BD9-81ED-4DB2-BD59-A6C34878D82A}">
                    <a16:rowId xmlns:a16="http://schemas.microsoft.com/office/drawing/2014/main" val="2042520508"/>
                  </a:ext>
                </a:extLst>
              </a:tr>
              <a:tr h="222885">
                <a:tc>
                  <a:txBody>
                    <a:bodyPr/>
                    <a:lstStyle/>
                    <a:p>
                      <a:pPr marL="0" marR="147320">
                        <a:lnSpc>
                          <a:spcPct val="115000"/>
                        </a:lnSpc>
                        <a:spcBef>
                          <a:spcPts val="375"/>
                        </a:spcBef>
                        <a:buNone/>
                      </a:pPr>
                      <a:r>
                        <a:rPr lang="en-US" sz="1200" b="1" kern="100" dirty="0">
                          <a:solidFill>
                            <a:schemeClr val="accent1">
                              <a:lumMod val="50000"/>
                            </a:schemeClr>
                          </a:solidFill>
                          <a:effectLst/>
                        </a:rPr>
                        <a:t>Ms. </a:t>
                      </a:r>
                      <a:r>
                        <a:rPr lang="en-US" sz="1200" b="1" kern="100" dirty="0" err="1">
                          <a:solidFill>
                            <a:schemeClr val="accent1">
                              <a:lumMod val="50000"/>
                            </a:schemeClr>
                          </a:solidFill>
                          <a:effectLst/>
                        </a:rPr>
                        <a:t>Từ</a:t>
                      </a:r>
                      <a:r>
                        <a:rPr lang="en-US" sz="1200" b="1" kern="100" dirty="0">
                          <a:solidFill>
                            <a:schemeClr val="accent1">
                              <a:lumMod val="50000"/>
                            </a:schemeClr>
                          </a:solidFill>
                          <a:effectLst/>
                        </a:rPr>
                        <a:t> Yến Anh</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dirty="0">
                          <a:solidFill>
                            <a:schemeClr val="accent1">
                              <a:lumMod val="50000"/>
                            </a:schemeClr>
                          </a:solidFill>
                          <a:effectLst/>
                        </a:rPr>
                        <a:t>093 218 5116</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a:solidFill>
                            <a:schemeClr val="accent1">
                              <a:lumMod val="50000"/>
                            </a:schemeClr>
                          </a:solidFill>
                          <a:effectLst/>
                        </a:rPr>
                        <a:t>tuyenanh@csc-vn.com</a:t>
                      </a:r>
                      <a:endParaRPr lang="vi-VN" sz="1100" b="1" kern="10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buNone/>
                      </a:pPr>
                      <a:r>
                        <a:rPr lang="vi-VN" sz="1100" kern="100">
                          <a:effectLst/>
                        </a:rPr>
                        <a:t> </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2">
                        <a:lumMod val="20000"/>
                        <a:lumOff val="80000"/>
                      </a:schemeClr>
                    </a:solidFill>
                  </a:tcPr>
                </a:tc>
                <a:extLst>
                  <a:ext uri="{0D108BD9-81ED-4DB2-BD59-A6C34878D82A}">
                    <a16:rowId xmlns:a16="http://schemas.microsoft.com/office/drawing/2014/main" val="983528777"/>
                  </a:ext>
                </a:extLst>
              </a:tr>
              <a:tr h="222885">
                <a:tc>
                  <a:txBody>
                    <a:bodyPr/>
                    <a:lstStyle/>
                    <a:p>
                      <a:pPr marL="0" marR="147320">
                        <a:lnSpc>
                          <a:spcPct val="115000"/>
                        </a:lnSpc>
                        <a:spcBef>
                          <a:spcPts val="375"/>
                        </a:spcBef>
                        <a:buNone/>
                      </a:pPr>
                      <a:r>
                        <a:rPr lang="en-US" sz="1200" b="1" kern="100" dirty="0">
                          <a:solidFill>
                            <a:schemeClr val="accent1">
                              <a:lumMod val="50000"/>
                            </a:schemeClr>
                          </a:solidFill>
                          <a:effectLst/>
                        </a:rPr>
                        <a:t>Ms. Lâm Thảo Vi</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dirty="0">
                          <a:solidFill>
                            <a:schemeClr val="accent1">
                              <a:lumMod val="50000"/>
                            </a:schemeClr>
                          </a:solidFill>
                          <a:effectLst/>
                        </a:rPr>
                        <a:t>089 846 7758</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dirty="0">
                          <a:solidFill>
                            <a:schemeClr val="accent1">
                              <a:lumMod val="50000"/>
                            </a:schemeClr>
                          </a:solidFill>
                          <a:effectLst/>
                        </a:rPr>
                        <a:t>lamthaovi@csc-vn.com</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buNone/>
                      </a:pPr>
                      <a:r>
                        <a:rPr lang="vi-VN" sz="1100" kern="100" dirty="0">
                          <a:effectLst/>
                        </a:rPr>
                        <a:t> </a:t>
                      </a:r>
                      <a:endParaRPr lang="vi-V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2">
                        <a:lumMod val="20000"/>
                        <a:lumOff val="80000"/>
                      </a:schemeClr>
                    </a:solidFill>
                  </a:tcPr>
                </a:tc>
                <a:extLst>
                  <a:ext uri="{0D108BD9-81ED-4DB2-BD59-A6C34878D82A}">
                    <a16:rowId xmlns:a16="http://schemas.microsoft.com/office/drawing/2014/main" val="1506632435"/>
                  </a:ext>
                </a:extLst>
              </a:tr>
            </a:tbl>
          </a:graphicData>
        </a:graphic>
      </p:graphicFrame>
      <p:pic>
        <p:nvPicPr>
          <p:cNvPr id="33" name="Picture 32">
            <a:extLst>
              <a:ext uri="{FF2B5EF4-FFF2-40B4-BE49-F238E27FC236}">
                <a16:creationId xmlns:a16="http://schemas.microsoft.com/office/drawing/2014/main" id="{81C198D6-1589-ECF6-F9CC-0BB54D34AAC2}"/>
              </a:ext>
            </a:extLst>
          </p:cNvPr>
          <p:cNvPicPr>
            <a:picLocks noChangeAspect="1"/>
          </p:cNvPicPr>
          <p:nvPr/>
        </p:nvPicPr>
        <p:blipFill>
          <a:blip r:embed="rId8"/>
          <a:stretch>
            <a:fillRect/>
          </a:stretch>
        </p:blipFill>
        <p:spPr>
          <a:xfrm>
            <a:off x="924799" y="2603641"/>
            <a:ext cx="5586525" cy="825359"/>
          </a:xfrm>
          <a:prstGeom prst="rect">
            <a:avLst/>
          </a:prstGeom>
          <a:ln>
            <a:solidFill>
              <a:schemeClr val="accent2"/>
            </a:solidFill>
          </a:ln>
        </p:spPr>
      </p:pic>
      <p:pic>
        <p:nvPicPr>
          <p:cNvPr id="35" name="Picture 34">
            <a:extLst>
              <a:ext uri="{FF2B5EF4-FFF2-40B4-BE49-F238E27FC236}">
                <a16:creationId xmlns:a16="http://schemas.microsoft.com/office/drawing/2014/main" id="{CB017229-47AB-7BC8-B729-53C241C6EAA4}"/>
              </a:ext>
            </a:extLst>
          </p:cNvPr>
          <p:cNvPicPr>
            <a:picLocks noChangeAspect="1"/>
          </p:cNvPicPr>
          <p:nvPr/>
        </p:nvPicPr>
        <p:blipFill>
          <a:blip r:embed="rId9"/>
          <a:stretch>
            <a:fillRect/>
          </a:stretch>
        </p:blipFill>
        <p:spPr>
          <a:xfrm>
            <a:off x="837817" y="5029200"/>
            <a:ext cx="4820323" cy="657317"/>
          </a:xfrm>
          <a:prstGeom prst="rect">
            <a:avLst/>
          </a:prstGeom>
        </p:spPr>
      </p:pic>
    </p:spTree>
    <p:extLst>
      <p:ext uri="{BB962C8B-B14F-4D97-AF65-F5344CB8AC3E}">
        <p14:creationId xmlns:p14="http://schemas.microsoft.com/office/powerpoint/2010/main" val="3581416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457188" y="13714"/>
            <a:ext cx="5735320" cy="6844665"/>
            <a:chOff x="6457188" y="13714"/>
            <a:chExt cx="5735320" cy="6844665"/>
          </a:xfrm>
        </p:grpSpPr>
        <p:sp>
          <p:nvSpPr>
            <p:cNvPr id="3" name="object 3"/>
            <p:cNvSpPr/>
            <p:nvPr/>
          </p:nvSpPr>
          <p:spPr>
            <a:xfrm>
              <a:off x="6457188" y="13714"/>
              <a:ext cx="5732779" cy="684428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762488" y="83769"/>
              <a:ext cx="1429511" cy="42067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31067" y="132524"/>
              <a:ext cx="1360930" cy="34753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805159" y="106679"/>
              <a:ext cx="1381125" cy="340360"/>
            </a:xfrm>
            <a:custGeom>
              <a:avLst/>
              <a:gdLst/>
              <a:ahLst/>
              <a:cxnLst/>
              <a:rect l="l" t="t" r="r" b="b"/>
              <a:pathLst>
                <a:path w="1381125" h="340359">
                  <a:moveTo>
                    <a:pt x="1380744" y="0"/>
                  </a:moveTo>
                  <a:lnTo>
                    <a:pt x="0" y="0"/>
                  </a:lnTo>
                  <a:lnTo>
                    <a:pt x="0" y="339852"/>
                  </a:lnTo>
                  <a:lnTo>
                    <a:pt x="1380744" y="339852"/>
                  </a:lnTo>
                  <a:lnTo>
                    <a:pt x="1380744" y="0"/>
                  </a:lnTo>
                  <a:close/>
                </a:path>
              </a:pathLst>
            </a:custGeom>
            <a:solidFill>
              <a:srgbClr val="00A0DA"/>
            </a:solidFill>
          </p:spPr>
          <p:txBody>
            <a:bodyPr wrap="square" lIns="0" tIns="0" rIns="0" bIns="0" rtlCol="0"/>
            <a:lstStyle/>
            <a:p>
              <a:endParaRPr/>
            </a:p>
          </p:txBody>
        </p:sp>
      </p:grpSp>
      <p:sp>
        <p:nvSpPr>
          <p:cNvPr id="7" name="object 7"/>
          <p:cNvSpPr txBox="1"/>
          <p:nvPr/>
        </p:nvSpPr>
        <p:spPr>
          <a:xfrm>
            <a:off x="10938129" y="184530"/>
            <a:ext cx="1168400" cy="173766"/>
          </a:xfrm>
          <a:prstGeom prst="rect">
            <a:avLst/>
          </a:prstGeom>
        </p:spPr>
        <p:txBody>
          <a:bodyPr vert="horz" wrap="square" lIns="0" tIns="12065" rIns="0" bIns="0" rtlCol="0">
            <a:spAutoFit/>
          </a:bodyPr>
          <a:lstStyle/>
          <a:p>
            <a:pPr marL="12700">
              <a:lnSpc>
                <a:spcPct val="100000"/>
              </a:lnSpc>
              <a:spcBef>
                <a:spcPts val="95"/>
              </a:spcBef>
            </a:pPr>
            <a:r>
              <a:rPr lang="vi-VN" sz="1050" dirty="0">
                <a:solidFill>
                  <a:schemeClr val="bg1"/>
                </a:solidFill>
                <a:latin typeface="Calibri" panose="020F0502020204030204" pitchFamily="34" charset="0"/>
                <a:cs typeface="Calibri" panose="020F0502020204030204" pitchFamily="34" charset="0"/>
              </a:rPr>
              <a:t>Chăm sóc về sau</a:t>
            </a:r>
            <a:endParaRPr sz="1050" dirty="0">
              <a:solidFill>
                <a:schemeClr val="bg1"/>
              </a:solidFill>
              <a:latin typeface="Calibri" panose="020F0502020204030204" pitchFamily="34" charset="0"/>
              <a:cs typeface="Calibri" panose="020F0502020204030204" pitchFamily="34" charset="0"/>
            </a:endParaRPr>
          </a:p>
        </p:txBody>
      </p:sp>
      <p:sp>
        <p:nvSpPr>
          <p:cNvPr id="9" name="object 9"/>
          <p:cNvSpPr/>
          <p:nvPr/>
        </p:nvSpPr>
        <p:spPr>
          <a:xfrm>
            <a:off x="4369308" y="5279134"/>
            <a:ext cx="2612136" cy="1520950"/>
          </a:xfrm>
          <a:prstGeom prst="rect">
            <a:avLst/>
          </a:prstGeom>
          <a:blipFill>
            <a:blip r:embed="rId5" cstate="print"/>
            <a:stretch>
              <a:fillRect/>
            </a:stretch>
          </a:blipFill>
        </p:spPr>
        <p:txBody>
          <a:bodyPr wrap="square" lIns="0" tIns="0" rIns="0" bIns="0" rtlCol="0"/>
          <a:lstStyle/>
          <a:p>
            <a:endParaRPr/>
          </a:p>
        </p:txBody>
      </p:sp>
      <p:sp>
        <p:nvSpPr>
          <p:cNvPr id="14" name="タイトル 13">
            <a:extLst>
              <a:ext uri="{FF2B5EF4-FFF2-40B4-BE49-F238E27FC236}">
                <a16:creationId xmlns:a16="http://schemas.microsoft.com/office/drawing/2014/main" id="{8CB875C2-7670-BC4A-8EEC-E39B1CDB1CAA}"/>
              </a:ext>
            </a:extLst>
          </p:cNvPr>
          <p:cNvSpPr>
            <a:spLocks noGrp="1"/>
          </p:cNvSpPr>
          <p:nvPr>
            <p:ph type="title"/>
          </p:nvPr>
        </p:nvSpPr>
        <p:spPr/>
        <p:txBody>
          <a:bodyPr/>
          <a:lstStyle/>
          <a:p>
            <a:endParaRPr lang="ja-JP" altLang="en-US"/>
          </a:p>
        </p:txBody>
      </p:sp>
      <p:sp>
        <p:nvSpPr>
          <p:cNvPr id="15" name="正方形/長方形 14">
            <a:extLst>
              <a:ext uri="{FF2B5EF4-FFF2-40B4-BE49-F238E27FC236}">
                <a16:creationId xmlns:a16="http://schemas.microsoft.com/office/drawing/2014/main" id="{42F505B2-BA85-584D-9FBA-95456722BB64}"/>
              </a:ext>
            </a:extLst>
          </p:cNvPr>
          <p:cNvSpPr/>
          <p:nvPr/>
        </p:nvSpPr>
        <p:spPr>
          <a:xfrm>
            <a:off x="135635" y="366752"/>
            <a:ext cx="6288024" cy="74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err="1">
                <a:solidFill>
                  <a:srgbClr val="FFC000"/>
                </a:solidFill>
                <a:latin typeface="Calibri" panose="020F0502020204030204" pitchFamily="34" charset="0"/>
                <a:cs typeface="Calibri" panose="020F0502020204030204" pitchFamily="34" charset="0"/>
              </a:rPr>
              <a:t>Mỹ</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phẩm</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giúp</a:t>
            </a:r>
            <a:r>
              <a:rPr kumimoji="1" lang="en-US" altLang="ja-JP" sz="2000" dirty="0">
                <a:solidFill>
                  <a:srgbClr val="FFC000"/>
                </a:solidFill>
                <a:latin typeface="Calibri" panose="020F0502020204030204" pitchFamily="34" charset="0"/>
                <a:cs typeface="Calibri" panose="020F0502020204030204" pitchFamily="34" charset="0"/>
              </a:rPr>
              <a:t> da </a:t>
            </a:r>
            <a:r>
              <a:rPr kumimoji="1" lang="en-US" altLang="ja-JP" sz="2000" dirty="0" err="1">
                <a:solidFill>
                  <a:srgbClr val="FFC000"/>
                </a:solidFill>
                <a:latin typeface="Calibri" panose="020F0502020204030204" pitchFamily="34" charset="0"/>
                <a:cs typeface="Calibri" panose="020F0502020204030204" pitchFamily="34" charset="0"/>
              </a:rPr>
              <a:t>sáng</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mịn</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khoẻ</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mạnh</a:t>
            </a:r>
            <a:endParaRPr kumimoji="1" lang="en-US" altLang="ja-JP" sz="2000" dirty="0">
              <a:solidFill>
                <a:srgbClr val="FFC000"/>
              </a:solidFill>
              <a:latin typeface="Calibri" panose="020F0502020204030204" pitchFamily="34" charset="0"/>
              <a:cs typeface="Calibri" panose="020F0502020204030204" pitchFamily="34" charset="0"/>
            </a:endParaRPr>
          </a:p>
          <a:p>
            <a:r>
              <a:rPr kumimoji="1" lang="en-US" altLang="ja-JP" sz="2000" dirty="0" err="1">
                <a:solidFill>
                  <a:schemeClr val="tx1"/>
                </a:solidFill>
                <a:latin typeface="Calibri" panose="020F0502020204030204" pitchFamily="34" charset="0"/>
                <a:cs typeface="Calibri" panose="020F0502020204030204" pitchFamily="34" charset="0"/>
              </a:rPr>
              <a:t>Chăm</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sóc</a:t>
            </a:r>
            <a:r>
              <a:rPr kumimoji="1" lang="en-US" altLang="ja-JP" sz="2000" dirty="0">
                <a:solidFill>
                  <a:schemeClr val="tx1"/>
                </a:solidFill>
                <a:latin typeface="Calibri" panose="020F0502020204030204" pitchFamily="34" charset="0"/>
                <a:cs typeface="Calibri" panose="020F0502020204030204" pitchFamily="34" charset="0"/>
              </a:rPr>
              <a:t> </a:t>
            </a:r>
            <a:r>
              <a:rPr lang="en-US" altLang="ja-JP" sz="2000" dirty="0" err="1">
                <a:solidFill>
                  <a:srgbClr val="00B0F0"/>
                </a:solidFill>
                <a:latin typeface="Calibri" panose="020F0502020204030204" pitchFamily="34" charset="0"/>
                <a:cs typeface="Calibri" panose="020F0502020204030204" pitchFamily="34" charset="0"/>
              </a:rPr>
              <a:t>về</a:t>
            </a:r>
            <a:r>
              <a:rPr lang="en-US" altLang="ja-JP" sz="2000" dirty="0">
                <a:solidFill>
                  <a:srgbClr val="00B0F0"/>
                </a:solidFill>
                <a:latin typeface="Calibri" panose="020F0502020204030204" pitchFamily="34" charset="0"/>
                <a:cs typeface="Calibri" panose="020F0502020204030204" pitchFamily="34" charset="0"/>
              </a:rPr>
              <a:t> </a:t>
            </a:r>
            <a:r>
              <a:rPr lang="en-US" altLang="ja-JP" sz="2000" dirty="0" err="1">
                <a:solidFill>
                  <a:srgbClr val="00B0F0"/>
                </a:solidFill>
                <a:latin typeface="Calibri" panose="020F0502020204030204" pitchFamily="34" charset="0"/>
                <a:cs typeface="Calibri" panose="020F0502020204030204" pitchFamily="34" charset="0"/>
              </a:rPr>
              <a:t>sau</a:t>
            </a:r>
            <a:r>
              <a:rPr lang="en-US" altLang="ja-JP" sz="2000" dirty="0">
                <a:solidFill>
                  <a:srgbClr val="00B0F0"/>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cho</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các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vấn</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đề</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về</a:t>
            </a:r>
            <a:r>
              <a:rPr kumimoji="1" lang="en-US" altLang="ja-JP" sz="2000" dirty="0">
                <a:solidFill>
                  <a:schemeClr val="tx1"/>
                </a:solidFill>
                <a:latin typeface="Calibri" panose="020F0502020204030204" pitchFamily="34" charset="0"/>
                <a:cs typeface="Calibri" panose="020F0502020204030204" pitchFamily="34" charset="0"/>
              </a:rPr>
              <a:t> da do </a:t>
            </a:r>
            <a:r>
              <a:rPr kumimoji="1" lang="en-US" altLang="ja-JP" sz="2000" dirty="0" err="1">
                <a:solidFill>
                  <a:schemeClr val="tx1"/>
                </a:solidFill>
                <a:latin typeface="Calibri" panose="020F0502020204030204" pitchFamily="34" charset="0"/>
                <a:cs typeface="Calibri" panose="020F0502020204030204" pitchFamily="34" charset="0"/>
              </a:rPr>
              <a:t>khẩu</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trang</a:t>
            </a:r>
            <a:r>
              <a:rPr kumimoji="1" lang="en-US" altLang="ja-JP" sz="2000" dirty="0">
                <a:solidFill>
                  <a:schemeClr val="tx1"/>
                </a:solidFill>
                <a:latin typeface="Calibri" panose="020F0502020204030204" pitchFamily="34" charset="0"/>
                <a:cs typeface="Calibri" panose="020F0502020204030204" pitchFamily="34" charset="0"/>
              </a:rPr>
              <a:t>!</a:t>
            </a:r>
            <a:endParaRPr kumimoji="1" lang="ja-JP" altLang="en-US" sz="4000" b="1">
              <a:solidFill>
                <a:schemeClr val="tx1"/>
              </a:solidFill>
              <a:latin typeface="Calibri" panose="020F0502020204030204" pitchFamily="34" charset="0"/>
              <a:cs typeface="Calibri" panose="020F0502020204030204" pitchFamily="34" charset="0"/>
            </a:endParaRPr>
          </a:p>
        </p:txBody>
      </p:sp>
      <p:sp>
        <p:nvSpPr>
          <p:cNvPr id="16" name="object 3">
            <a:extLst>
              <a:ext uri="{FF2B5EF4-FFF2-40B4-BE49-F238E27FC236}">
                <a16:creationId xmlns:a16="http://schemas.microsoft.com/office/drawing/2014/main" id="{1C289BC6-309F-104D-A583-D213BCF2E52E}"/>
              </a:ext>
            </a:extLst>
          </p:cNvPr>
          <p:cNvSpPr txBox="1"/>
          <p:nvPr/>
        </p:nvSpPr>
        <p:spPr>
          <a:xfrm>
            <a:off x="7799873" y="328666"/>
            <a:ext cx="2392393" cy="720709"/>
          </a:xfrm>
          <a:prstGeom prst="rect">
            <a:avLst/>
          </a:prstGeom>
          <a:solidFill>
            <a:srgbClr val="D0CECF"/>
          </a:solidFill>
        </p:spPr>
        <p:txBody>
          <a:bodyPr vert="horz" wrap="square" lIns="0" tIns="104139" rIns="0" bIns="0" rtlCol="0">
            <a:spAutoFit/>
          </a:bodyPr>
          <a:lstStyle/>
          <a:p>
            <a:pPr marL="12700">
              <a:lnSpc>
                <a:spcPct val="100000"/>
              </a:lnSpc>
              <a:spcBef>
                <a:spcPts val="819"/>
              </a:spcBef>
            </a:pPr>
            <a:r>
              <a:rPr lang="vi-VN" sz="2000" b="0" dirty="0">
                <a:solidFill>
                  <a:srgbClr val="7030A0"/>
                </a:solidFill>
                <a:latin typeface="Calibri" panose="020F0502020204030204" pitchFamily="34" charset="0"/>
                <a:cs typeface="Calibri" panose="020F0502020204030204" pitchFamily="34" charset="0"/>
              </a:rPr>
              <a:t>Chỉ cần dán vào phần da có vấn đề</a:t>
            </a:r>
          </a:p>
        </p:txBody>
      </p:sp>
      <p:sp>
        <p:nvSpPr>
          <p:cNvPr id="17" name="object 3">
            <a:extLst>
              <a:ext uri="{FF2B5EF4-FFF2-40B4-BE49-F238E27FC236}">
                <a16:creationId xmlns:a16="http://schemas.microsoft.com/office/drawing/2014/main" id="{C01C628B-4FA9-F14F-BB2B-F46494A59B74}"/>
              </a:ext>
            </a:extLst>
          </p:cNvPr>
          <p:cNvSpPr txBox="1"/>
          <p:nvPr/>
        </p:nvSpPr>
        <p:spPr>
          <a:xfrm>
            <a:off x="7315200" y="1115656"/>
            <a:ext cx="4038600" cy="412933"/>
          </a:xfrm>
          <a:prstGeom prst="rect">
            <a:avLst/>
          </a:prstGeom>
          <a:solidFill>
            <a:srgbClr val="D0CECF"/>
          </a:solidFill>
        </p:spPr>
        <p:txBody>
          <a:bodyPr vert="horz" wrap="square" lIns="0" tIns="104139" rIns="0" bIns="0" rtlCol="0">
            <a:spAutoFit/>
          </a:bodyPr>
          <a:lstStyle/>
          <a:p>
            <a:pPr marL="12700">
              <a:lnSpc>
                <a:spcPct val="100000"/>
              </a:lnSpc>
              <a:spcBef>
                <a:spcPts val="819"/>
              </a:spcBef>
            </a:pPr>
            <a:r>
              <a:rPr lang="vi-VN" sz="2000" b="0" dirty="0">
                <a:solidFill>
                  <a:schemeClr val="bg1"/>
                </a:solidFill>
                <a:latin typeface="Calibri" panose="020F0502020204030204" pitchFamily="34" charset="0"/>
                <a:cs typeface="Calibri" panose="020F0502020204030204" pitchFamily="34" charset="0"/>
              </a:rPr>
              <a:t>Chăm sóc làn da trần dưới khẩu trang</a:t>
            </a:r>
            <a:endParaRPr sz="2000" dirty="0">
              <a:solidFill>
                <a:schemeClr val="bg1"/>
              </a:solidFill>
              <a:latin typeface="Calibri" panose="020F0502020204030204" pitchFamily="34" charset="0"/>
              <a:cs typeface="Calibri" panose="020F0502020204030204" pitchFamily="34" charset="0"/>
            </a:endParaRPr>
          </a:p>
        </p:txBody>
      </p:sp>
      <p:sp>
        <p:nvSpPr>
          <p:cNvPr id="18" name="object 3">
            <a:extLst>
              <a:ext uri="{FF2B5EF4-FFF2-40B4-BE49-F238E27FC236}">
                <a16:creationId xmlns:a16="http://schemas.microsoft.com/office/drawing/2014/main" id="{E20BDD88-708A-4D46-9C43-A2A3D3C9BAA3}"/>
              </a:ext>
            </a:extLst>
          </p:cNvPr>
          <p:cNvSpPr txBox="1"/>
          <p:nvPr/>
        </p:nvSpPr>
        <p:spPr>
          <a:xfrm>
            <a:off x="6981444" y="2816978"/>
            <a:ext cx="948242" cy="184666"/>
          </a:xfrm>
          <a:prstGeom prst="rect">
            <a:avLst/>
          </a:prstGeom>
          <a:solidFill>
            <a:schemeClr val="bg1"/>
          </a:solidFill>
        </p:spPr>
        <p:txBody>
          <a:bodyPr vert="horz" wrap="square" lIns="0" tIns="0" rIns="0" bIns="0" rtlCol="0" anchor="t">
            <a:spAutoFit/>
          </a:bodyPr>
          <a:lstStyle/>
          <a:p>
            <a:pPr marL="12700">
              <a:lnSpc>
                <a:spcPct val="100000"/>
              </a:lnSpc>
              <a:spcBef>
                <a:spcPts val="819"/>
              </a:spcBef>
            </a:pPr>
            <a:r>
              <a:rPr lang="ja-JP" altLang="en-US" sz="1200">
                <a:solidFill>
                  <a:srgbClr val="DF2FD7"/>
                </a:solidFill>
                <a:latin typeface="Calibri" panose="020F0502020204030204" pitchFamily="34" charset="0"/>
                <a:cs typeface="Calibri" panose="020F0502020204030204" pitchFamily="34" charset="0"/>
              </a:rPr>
              <a:t>axit hyaluronic</a:t>
            </a:r>
            <a:endParaRPr lang="vi-VN" sz="1200" b="0" dirty="0">
              <a:solidFill>
                <a:srgbClr val="DF2FD7"/>
              </a:solidFill>
              <a:latin typeface="Calibri" panose="020F0502020204030204" pitchFamily="34" charset="0"/>
              <a:cs typeface="Calibri" panose="020F0502020204030204" pitchFamily="34" charset="0"/>
            </a:endParaRPr>
          </a:p>
        </p:txBody>
      </p:sp>
      <p:sp>
        <p:nvSpPr>
          <p:cNvPr id="19" name="テキスト ボックス 18">
            <a:extLst>
              <a:ext uri="{FF2B5EF4-FFF2-40B4-BE49-F238E27FC236}">
                <a16:creationId xmlns:a16="http://schemas.microsoft.com/office/drawing/2014/main" id="{2AF34E28-A69D-1A45-964B-DE1153A1DA0A}"/>
              </a:ext>
            </a:extLst>
          </p:cNvPr>
          <p:cNvSpPr txBox="1"/>
          <p:nvPr/>
        </p:nvSpPr>
        <p:spPr>
          <a:xfrm>
            <a:off x="8346613" y="2559701"/>
            <a:ext cx="1142142" cy="738664"/>
          </a:xfrm>
          <a:prstGeom prst="rect">
            <a:avLst/>
          </a:prstGeom>
          <a:solidFill>
            <a:schemeClr val="bg1"/>
          </a:solidFill>
        </p:spPr>
        <p:txBody>
          <a:bodyPr vert="horz" wrap="square" lIns="0" tIns="0" rIns="0" bIns="0" rtlCol="0" anchor="t">
            <a:spAutoFit/>
          </a:bodyPr>
          <a:lstStyle>
            <a:defPPr>
              <a:defRPr lang="ja-JP"/>
            </a:defPPr>
            <a:lvl1pPr marL="12700">
              <a:lnSpc>
                <a:spcPct val="100000"/>
              </a:lnSpc>
              <a:spcBef>
                <a:spcPts val="819"/>
              </a:spcBef>
              <a:defRPr sz="1200">
                <a:solidFill>
                  <a:srgbClr val="DF2FD7"/>
                </a:solidFill>
                <a:latin typeface="Calibri" panose="020F0502020204030204" pitchFamily="34" charset="0"/>
                <a:cs typeface="Calibri" panose="020F0502020204030204" pitchFamily="34" charset="0"/>
              </a:defRPr>
            </a:lvl1pPr>
          </a:lstStyle>
          <a:p>
            <a:r>
              <a:rPr lang="vi-VN" altLang="ja-JP" dirty="0"/>
              <a:t>Các thành phần niacinamide Glutathione oxit, Ascorbic acid</a:t>
            </a:r>
            <a:endParaRPr lang="ja-JP" altLang="en-US"/>
          </a:p>
        </p:txBody>
      </p:sp>
      <p:sp>
        <p:nvSpPr>
          <p:cNvPr id="20" name="テキスト ボックス 19">
            <a:extLst>
              <a:ext uri="{FF2B5EF4-FFF2-40B4-BE49-F238E27FC236}">
                <a16:creationId xmlns:a16="http://schemas.microsoft.com/office/drawing/2014/main" id="{10437CA3-71A2-174F-9C77-9B129072C835}"/>
              </a:ext>
            </a:extLst>
          </p:cNvPr>
          <p:cNvSpPr txBox="1"/>
          <p:nvPr/>
        </p:nvSpPr>
        <p:spPr>
          <a:xfrm>
            <a:off x="7620000" y="4080021"/>
            <a:ext cx="1073767" cy="184666"/>
          </a:xfrm>
          <a:prstGeom prst="rect">
            <a:avLst/>
          </a:prstGeom>
          <a:solidFill>
            <a:schemeClr val="bg1"/>
          </a:solidFill>
        </p:spPr>
        <p:txBody>
          <a:bodyPr vert="horz" wrap="square" lIns="0" tIns="0" rIns="0" bIns="0" rtlCol="0" anchor="t">
            <a:spAutoFit/>
          </a:bodyPr>
          <a:lstStyle>
            <a:defPPr>
              <a:defRPr lang="ja-JP"/>
            </a:defPPr>
            <a:lvl1pPr marL="12700">
              <a:lnSpc>
                <a:spcPct val="100000"/>
              </a:lnSpc>
              <a:spcBef>
                <a:spcPts val="819"/>
              </a:spcBef>
              <a:defRPr sz="1200">
                <a:solidFill>
                  <a:srgbClr val="DF2FD7"/>
                </a:solidFill>
                <a:latin typeface="Calibri" panose="020F0502020204030204" pitchFamily="34" charset="0"/>
                <a:cs typeface="Calibri" panose="020F0502020204030204" pitchFamily="34" charset="0"/>
              </a:defRPr>
            </a:lvl1pPr>
          </a:lstStyle>
          <a:p>
            <a:pPr algn="ctr"/>
            <a:r>
              <a:rPr lang="vi-VN" altLang="ja-JP" dirty="0"/>
              <a:t>Kim siêu vi</a:t>
            </a:r>
            <a:endParaRPr lang="ja-JP" altLang="en-US"/>
          </a:p>
        </p:txBody>
      </p:sp>
      <p:sp>
        <p:nvSpPr>
          <p:cNvPr id="25" name="object 3">
            <a:extLst>
              <a:ext uri="{FF2B5EF4-FFF2-40B4-BE49-F238E27FC236}">
                <a16:creationId xmlns:a16="http://schemas.microsoft.com/office/drawing/2014/main" id="{88086BD7-4D84-AB4D-B675-5B380B94BEE0}"/>
              </a:ext>
            </a:extLst>
          </p:cNvPr>
          <p:cNvSpPr txBox="1"/>
          <p:nvPr/>
        </p:nvSpPr>
        <p:spPr>
          <a:xfrm>
            <a:off x="212120" y="1463929"/>
            <a:ext cx="6014848" cy="931023"/>
          </a:xfrm>
          <a:prstGeom prst="rect">
            <a:avLst/>
          </a:prstGeom>
        </p:spPr>
        <p:txBody>
          <a:bodyPr vert="horz" wrap="square" lIns="0" tIns="104139" rIns="0" bIns="0" rtlCol="0">
            <a:spAutoFit/>
          </a:bodyPr>
          <a:lstStyle/>
          <a:p>
            <a:pPr marL="12700">
              <a:lnSpc>
                <a:spcPct val="100000"/>
              </a:lnSpc>
              <a:spcBef>
                <a:spcPts val="819"/>
              </a:spcBef>
            </a:pPr>
            <a:r>
              <a:rPr lang="vi-VN" sz="1400" b="0" dirty="0">
                <a:solidFill>
                  <a:srgbClr val="FF0000"/>
                </a:solidFill>
                <a:latin typeface="Calibri" panose="020F0502020204030204" pitchFamily="34" charset="0"/>
                <a:cs typeface="Calibri" panose="020F0502020204030204" pitchFamily="34" charset="0"/>
              </a:rPr>
              <a:t>Mỹ phẩm làm đẹp dự phòng giúp bảo vệ sức trẻ của làn da</a:t>
            </a:r>
            <a:endParaRPr sz="1400" dirty="0">
              <a:latin typeface="Calibri" panose="020F0502020204030204" pitchFamily="34" charset="0"/>
              <a:cs typeface="Calibri" panose="020F0502020204030204" pitchFamily="34" charset="0"/>
            </a:endParaRPr>
          </a:p>
          <a:p>
            <a:pPr marL="12700">
              <a:lnSpc>
                <a:spcPct val="100000"/>
              </a:lnSpc>
              <a:spcBef>
                <a:spcPts val="725"/>
              </a:spcBef>
            </a:pPr>
            <a:r>
              <a:rPr sz="1400" spc="535" dirty="0">
                <a:latin typeface="Calibri" panose="020F0502020204030204" pitchFamily="34" charset="0"/>
                <a:cs typeface="Calibri" panose="020F0502020204030204" pitchFamily="34" charset="0"/>
              </a:rPr>
              <a:t>✔</a:t>
            </a:r>
            <a:r>
              <a:rPr lang="vi-VN" sz="1400" dirty="0">
                <a:latin typeface="Calibri" panose="020F0502020204030204" pitchFamily="34" charset="0"/>
                <a:cs typeface="Calibri" panose="020F0502020204030204" pitchFamily="34" charset="0"/>
              </a:rPr>
              <a:t>Khi da bắt đầu tăng tốc độ lão hoá mới chăm sóc chống lão hoá là quá muộn</a:t>
            </a:r>
            <a:endParaRPr sz="1400" dirty="0">
              <a:latin typeface="Calibri" panose="020F0502020204030204" pitchFamily="34" charset="0"/>
              <a:cs typeface="Calibri" panose="020F0502020204030204" pitchFamily="34" charset="0"/>
            </a:endParaRPr>
          </a:p>
          <a:p>
            <a:pPr marL="12700">
              <a:lnSpc>
                <a:spcPct val="100000"/>
              </a:lnSpc>
              <a:spcBef>
                <a:spcPts val="720"/>
              </a:spcBef>
            </a:pPr>
            <a:r>
              <a:rPr sz="1400" dirty="0">
                <a:latin typeface="Calibri" panose="020F0502020204030204" pitchFamily="34" charset="0"/>
                <a:cs typeface="Calibri" panose="020F0502020204030204" pitchFamily="34" charset="0"/>
              </a:rPr>
              <a:t>✔</a:t>
            </a:r>
            <a:r>
              <a:rPr lang="vi-VN" sz="1400" dirty="0">
                <a:latin typeface="Calibri" panose="020F0502020204030204" pitchFamily="34" charset="0"/>
                <a:cs typeface="Calibri" panose="020F0502020204030204" pitchFamily="34" charset="0"/>
              </a:rPr>
              <a:t>Hãy chuẩn bị để toả sáng khi tháo khẩu trang</a:t>
            </a:r>
            <a:r>
              <a:rPr sz="1400" dirty="0">
                <a:solidFill>
                  <a:srgbClr val="07121F"/>
                </a:solidFill>
                <a:latin typeface="Calibri" panose="020F0502020204030204" pitchFamily="34" charset="0"/>
                <a:cs typeface="Calibri" panose="020F0502020204030204" pitchFamily="34" charset="0"/>
              </a:rPr>
              <a:t>！</a:t>
            </a:r>
            <a:endParaRPr sz="1400" dirty="0">
              <a:latin typeface="Calibri" panose="020F0502020204030204" pitchFamily="34" charset="0"/>
              <a:cs typeface="Calibri" panose="020F0502020204030204" pitchFamily="34" charset="0"/>
            </a:endParaRPr>
          </a:p>
        </p:txBody>
      </p:sp>
      <p:sp>
        <p:nvSpPr>
          <p:cNvPr id="26" name="object 4">
            <a:extLst>
              <a:ext uri="{FF2B5EF4-FFF2-40B4-BE49-F238E27FC236}">
                <a16:creationId xmlns:a16="http://schemas.microsoft.com/office/drawing/2014/main" id="{25C70A30-FCA5-4F4D-96AF-9456C450D4F3}"/>
              </a:ext>
            </a:extLst>
          </p:cNvPr>
          <p:cNvSpPr txBox="1"/>
          <p:nvPr/>
        </p:nvSpPr>
        <p:spPr>
          <a:xfrm>
            <a:off x="247669" y="2618975"/>
            <a:ext cx="5548630" cy="1274707"/>
          </a:xfrm>
          <a:prstGeom prst="rect">
            <a:avLst/>
          </a:prstGeom>
        </p:spPr>
        <p:txBody>
          <a:bodyPr vert="horz" wrap="square" lIns="0" tIns="104139" rIns="0" bIns="0" rtlCol="0">
            <a:spAutoFit/>
          </a:bodyPr>
          <a:lstStyle/>
          <a:p>
            <a:pPr marL="12700">
              <a:lnSpc>
                <a:spcPct val="100000"/>
              </a:lnSpc>
              <a:spcBef>
                <a:spcPts val="819"/>
              </a:spcBef>
            </a:pPr>
            <a:r>
              <a:rPr lang="vi-VN" sz="1400" b="0" spc="10" dirty="0">
                <a:solidFill>
                  <a:srgbClr val="6F2F9F"/>
                </a:solidFill>
                <a:latin typeface="Noto Sans CJK JP Medium"/>
                <a:cs typeface="Noto Sans CJK JP Medium"/>
              </a:rPr>
              <a:t>Thời đại</a:t>
            </a:r>
            <a:r>
              <a:rPr sz="1400" b="0" spc="10" dirty="0">
                <a:solidFill>
                  <a:srgbClr val="6F2F9F"/>
                </a:solidFill>
                <a:latin typeface="Noto Sans CJK JP Medium"/>
                <a:cs typeface="Noto Sans CJK JP Medium"/>
              </a:rPr>
              <a:t>「</a:t>
            </a:r>
            <a:r>
              <a:rPr sz="1400" b="1" spc="-5" dirty="0">
                <a:solidFill>
                  <a:srgbClr val="6F2F9F"/>
                </a:solidFill>
                <a:latin typeface="Arial"/>
                <a:cs typeface="Arial"/>
              </a:rPr>
              <a:t>NO</a:t>
            </a:r>
            <a:r>
              <a:rPr lang="vi-VN" sz="1400" b="0" spc="10" dirty="0">
                <a:solidFill>
                  <a:srgbClr val="6F2F9F"/>
                </a:solidFill>
                <a:latin typeface="Noto Sans CJK JP Medium"/>
                <a:cs typeface="Noto Sans CJK JP Medium"/>
              </a:rPr>
              <a:t> make</a:t>
            </a:r>
            <a:r>
              <a:rPr sz="1400" b="0" dirty="0">
                <a:solidFill>
                  <a:srgbClr val="6F2F9F"/>
                </a:solidFill>
                <a:latin typeface="Noto Sans CJK JP Medium"/>
                <a:cs typeface="Noto Sans CJK JP Medium"/>
              </a:rPr>
              <a:t>」</a:t>
            </a:r>
            <a:r>
              <a:rPr lang="vi-VN" sz="1400" b="0" dirty="0">
                <a:solidFill>
                  <a:srgbClr val="6F2F9F"/>
                </a:solidFill>
                <a:latin typeface="Noto Sans CJK JP Medium"/>
                <a:cs typeface="Noto Sans CJK JP Medium"/>
              </a:rPr>
              <a:t>- mỹ phẩm chăm sóc làn da trần</a:t>
            </a:r>
          </a:p>
          <a:p>
            <a:pPr marL="12700">
              <a:lnSpc>
                <a:spcPct val="100000"/>
              </a:lnSpc>
              <a:spcBef>
                <a:spcPts val="819"/>
              </a:spcBef>
            </a:pPr>
            <a:r>
              <a:rPr sz="1400" spc="535" dirty="0">
                <a:latin typeface="Noto Sans Symbols"/>
                <a:cs typeface="Noto Sans Symbols"/>
              </a:rPr>
              <a:t>✔</a:t>
            </a:r>
            <a:r>
              <a:rPr lang="vi-VN" sz="1400" dirty="0">
                <a:solidFill>
                  <a:srgbClr val="07121F"/>
                </a:solidFill>
                <a:latin typeface="kiloji"/>
                <a:cs typeface="kiloji"/>
              </a:rPr>
              <a:t> Chăm sóc kịp thời các vấn đề về da do đeo khẩu trang lâu ngày</a:t>
            </a:r>
          </a:p>
          <a:p>
            <a:pPr marL="12700">
              <a:lnSpc>
                <a:spcPct val="100000"/>
              </a:lnSpc>
              <a:spcBef>
                <a:spcPts val="819"/>
              </a:spcBef>
            </a:pPr>
            <a:r>
              <a:rPr sz="1400" spc="535" dirty="0">
                <a:latin typeface="Noto Sans Symbols"/>
                <a:cs typeface="Noto Sans Symbols"/>
              </a:rPr>
              <a:t>✔</a:t>
            </a:r>
            <a:r>
              <a:rPr lang="vi-VN" sz="1400" dirty="0">
                <a:solidFill>
                  <a:srgbClr val="07121F"/>
                </a:solidFill>
                <a:latin typeface="kiloji"/>
                <a:cs typeface="kiloji"/>
              </a:rPr>
              <a:t>Để có làn da trong suốt, hãy bắt đầu với việc chăm sóc da khỏe mạnh ~</a:t>
            </a:r>
          </a:p>
          <a:p>
            <a:pPr marL="12700">
              <a:lnSpc>
                <a:spcPct val="100000"/>
              </a:lnSpc>
              <a:spcBef>
                <a:spcPts val="819"/>
              </a:spcBef>
            </a:pPr>
            <a:r>
              <a:rPr sz="1400" spc="535" dirty="0">
                <a:latin typeface="Noto Sans Symbols"/>
                <a:cs typeface="Noto Sans Symbols"/>
              </a:rPr>
              <a:t>✔</a:t>
            </a:r>
            <a:r>
              <a:rPr lang="vi-VN" sz="1400" dirty="0">
                <a:solidFill>
                  <a:srgbClr val="07121F"/>
                </a:solidFill>
                <a:latin typeface="kiloji"/>
                <a:cs typeface="kiloji"/>
              </a:rPr>
              <a:t> Chăm sóc phục hồi vẻ đẹp vốn có của làn da</a:t>
            </a:r>
            <a:endParaRPr sz="1400" dirty="0">
              <a:latin typeface="kiloji"/>
              <a:cs typeface="kiloji"/>
            </a:endParaRPr>
          </a:p>
        </p:txBody>
      </p:sp>
      <p:sp>
        <p:nvSpPr>
          <p:cNvPr id="27" name="object 18">
            <a:extLst>
              <a:ext uri="{FF2B5EF4-FFF2-40B4-BE49-F238E27FC236}">
                <a16:creationId xmlns:a16="http://schemas.microsoft.com/office/drawing/2014/main" id="{19FB5AA6-E21F-A941-AD92-728FC1016A72}"/>
              </a:ext>
            </a:extLst>
          </p:cNvPr>
          <p:cNvSpPr txBox="1"/>
          <p:nvPr/>
        </p:nvSpPr>
        <p:spPr>
          <a:xfrm>
            <a:off x="270154" y="4080021"/>
            <a:ext cx="5548630" cy="1705594"/>
          </a:xfrm>
          <a:prstGeom prst="rect">
            <a:avLst/>
          </a:prstGeom>
        </p:spPr>
        <p:txBody>
          <a:bodyPr vert="horz" wrap="square" lIns="0" tIns="104139" rIns="0" bIns="0" rtlCol="0">
            <a:spAutoFit/>
          </a:bodyPr>
          <a:lstStyle/>
          <a:p>
            <a:pPr marL="12700">
              <a:lnSpc>
                <a:spcPct val="100000"/>
              </a:lnSpc>
              <a:spcBef>
                <a:spcPts val="819"/>
              </a:spcBef>
            </a:pPr>
            <a:r>
              <a:rPr lang="vi-VN" sz="1400" b="0" dirty="0">
                <a:solidFill>
                  <a:srgbClr val="008D43"/>
                </a:solidFill>
                <a:latin typeface="Noto Sans CJK JP Medium"/>
                <a:cs typeface="Noto Sans CJK JP Medium"/>
              </a:rPr>
              <a:t>Mỹ phẩm nâng cao</a:t>
            </a:r>
            <a:r>
              <a:rPr sz="1400" b="0" dirty="0">
                <a:solidFill>
                  <a:srgbClr val="008D43"/>
                </a:solidFill>
                <a:latin typeface="Noto Sans CJK JP Medium"/>
                <a:cs typeface="Noto Sans CJK JP Medium"/>
              </a:rPr>
              <a:t>「</a:t>
            </a:r>
            <a:r>
              <a:rPr lang="vi-VN" sz="1400" b="0" dirty="0">
                <a:solidFill>
                  <a:srgbClr val="008D43"/>
                </a:solidFill>
                <a:latin typeface="Noto Sans CJK JP Medium"/>
                <a:cs typeface="Noto Sans CJK JP Medium"/>
              </a:rPr>
              <a:t>miễn dịch da</a:t>
            </a:r>
            <a:r>
              <a:rPr sz="1400" b="0" dirty="0">
                <a:solidFill>
                  <a:srgbClr val="008D43"/>
                </a:solidFill>
                <a:latin typeface="Noto Sans CJK JP Medium"/>
                <a:cs typeface="Noto Sans CJK JP Medium"/>
              </a:rPr>
              <a:t>」</a:t>
            </a:r>
            <a:endParaRPr lang="vi-VN" sz="1400" b="0" dirty="0">
              <a:solidFill>
                <a:srgbClr val="008D43"/>
              </a:solidFill>
              <a:latin typeface="Noto Sans CJK JP Medium"/>
              <a:cs typeface="Noto Sans CJK JP Medium"/>
            </a:endParaRPr>
          </a:p>
          <a:p>
            <a:pPr marL="12700">
              <a:lnSpc>
                <a:spcPct val="100000"/>
              </a:lnSpc>
              <a:spcBef>
                <a:spcPts val="819"/>
              </a:spcBef>
            </a:pPr>
            <a:r>
              <a:rPr sz="1400" spc="535" dirty="0">
                <a:latin typeface="Noto Sans Symbols"/>
                <a:cs typeface="Noto Sans Symbols"/>
              </a:rPr>
              <a:t>✔</a:t>
            </a:r>
            <a:r>
              <a:rPr lang="vi-VN" sz="1400" dirty="0">
                <a:solidFill>
                  <a:srgbClr val="3D3939"/>
                </a:solidFill>
                <a:latin typeface="kiloji"/>
                <a:cs typeface="kiloji"/>
              </a:rPr>
              <a:t>Cung cấp các thành phần dinh dưỡng giúp tăng cường miễn dịch cho da trực tiếp vào da</a:t>
            </a:r>
          </a:p>
          <a:p>
            <a:pPr marL="12700">
              <a:lnSpc>
                <a:spcPct val="100000"/>
              </a:lnSpc>
              <a:spcBef>
                <a:spcPts val="819"/>
              </a:spcBef>
            </a:pPr>
            <a:r>
              <a:rPr lang="vi-VN" sz="1400" dirty="0">
                <a:solidFill>
                  <a:srgbClr val="3D3939"/>
                </a:solidFill>
                <a:latin typeface="kiloji"/>
                <a:cs typeface="kiloji"/>
              </a:rPr>
              <a:t>✔ Không có thành phần gây hại cho da!</a:t>
            </a:r>
          </a:p>
          <a:p>
            <a:pPr marL="12700">
              <a:lnSpc>
                <a:spcPct val="100000"/>
              </a:lnSpc>
              <a:spcBef>
                <a:spcPts val="819"/>
              </a:spcBef>
            </a:pPr>
            <a:r>
              <a:rPr lang="vi-VN" sz="1400" dirty="0">
                <a:solidFill>
                  <a:srgbClr val="3D3939"/>
                </a:solidFill>
                <a:latin typeface="kiloji"/>
                <a:cs typeface="kiloji"/>
              </a:rPr>
              <a:t>✔ Mỹ phẩm không sử dụng chất bảo quản, paraben, hương thơm nhân tạo, chất màu thành phần động vật</a:t>
            </a:r>
            <a:endParaRPr sz="1400" dirty="0">
              <a:latin typeface="kiloji"/>
              <a:cs typeface="kiloji"/>
            </a:endParaRPr>
          </a:p>
        </p:txBody>
      </p:sp>
      <p:sp>
        <p:nvSpPr>
          <p:cNvPr id="28" name="object 7">
            <a:extLst>
              <a:ext uri="{FF2B5EF4-FFF2-40B4-BE49-F238E27FC236}">
                <a16:creationId xmlns:a16="http://schemas.microsoft.com/office/drawing/2014/main" id="{CC93BE85-8F90-5546-AB18-45EA95A4B83D}"/>
              </a:ext>
            </a:extLst>
          </p:cNvPr>
          <p:cNvSpPr txBox="1"/>
          <p:nvPr/>
        </p:nvSpPr>
        <p:spPr>
          <a:xfrm>
            <a:off x="9769729" y="2590800"/>
            <a:ext cx="1168400" cy="173766"/>
          </a:xfrm>
          <a:prstGeom prst="rect">
            <a:avLst/>
          </a:prstGeom>
          <a:solidFill>
            <a:srgbClr val="01AAE7"/>
          </a:solidFill>
        </p:spPr>
        <p:txBody>
          <a:bodyPr vert="horz" wrap="square" lIns="0" tIns="12065" rIns="0" bIns="0" rtlCol="0">
            <a:spAutoFit/>
          </a:bodyPr>
          <a:lstStyle/>
          <a:p>
            <a:pPr marL="12700">
              <a:lnSpc>
                <a:spcPct val="100000"/>
              </a:lnSpc>
              <a:spcBef>
                <a:spcPts val="95"/>
              </a:spcBef>
            </a:pPr>
            <a:r>
              <a:rPr lang="vi-VN" sz="1050" dirty="0">
                <a:solidFill>
                  <a:schemeClr val="bg1"/>
                </a:solidFill>
                <a:latin typeface="Calibri" panose="020F0502020204030204" pitchFamily="34" charset="0"/>
                <a:cs typeface="Calibri" panose="020F0502020204030204" pitchFamily="34" charset="0"/>
              </a:rPr>
              <a:t>Suhada bijin VITA</a:t>
            </a:r>
            <a:endParaRPr sz="1050" dirty="0">
              <a:solidFill>
                <a:schemeClr val="bg1"/>
              </a:solidFill>
              <a:latin typeface="Calibri" panose="020F0502020204030204" pitchFamily="34" charset="0"/>
              <a:cs typeface="Calibri" panose="020F0502020204030204" pitchFamily="34" charset="0"/>
            </a:endParaRPr>
          </a:p>
        </p:txBody>
      </p:sp>
      <p:pic>
        <p:nvPicPr>
          <p:cNvPr id="10" name="Picture 5" descr="http://csc-vietnam.vn/images/logos/1/unnamed.png">
            <a:extLst>
              <a:ext uri="{FF2B5EF4-FFF2-40B4-BE49-F238E27FC236}">
                <a16:creationId xmlns:a16="http://schemas.microsoft.com/office/drawing/2014/main" id="{6F6E9E80-E370-A70A-E576-D0819525E8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3">
            <a:extLst>
              <a:ext uri="{FF2B5EF4-FFF2-40B4-BE49-F238E27FC236}">
                <a16:creationId xmlns:a16="http://schemas.microsoft.com/office/drawing/2014/main" id="{E2984F4B-1774-E976-347B-EA57C5882D26}"/>
              </a:ext>
            </a:extLst>
          </p:cNvPr>
          <p:cNvSpPr txBox="1"/>
          <p:nvPr/>
        </p:nvSpPr>
        <p:spPr>
          <a:xfrm>
            <a:off x="9899890" y="65716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12" name="Picture 5" descr="http://csc-vietnam.vn/images/logos/1/unnamed.png">
            <a:extLst>
              <a:ext uri="{FF2B5EF4-FFF2-40B4-BE49-F238E27FC236}">
                <a16:creationId xmlns:a16="http://schemas.microsoft.com/office/drawing/2014/main" id="{92B46C64-7EA4-C454-1732-3DAED9ECD1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0" y="6221036"/>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p:nvPr/>
        </p:nvSpPr>
        <p:spPr>
          <a:xfrm>
            <a:off x="6691883" y="2724910"/>
            <a:ext cx="5294376" cy="4009644"/>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265175" y="3654564"/>
            <a:ext cx="3749040" cy="3008630"/>
            <a:chOff x="265175" y="3654564"/>
            <a:chExt cx="3749040" cy="3008630"/>
          </a:xfrm>
        </p:grpSpPr>
        <p:sp>
          <p:nvSpPr>
            <p:cNvPr id="5" name="object 5"/>
            <p:cNvSpPr/>
            <p:nvPr/>
          </p:nvSpPr>
          <p:spPr>
            <a:xfrm>
              <a:off x="265175" y="3654564"/>
              <a:ext cx="3749040" cy="300837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16051" y="3805427"/>
              <a:ext cx="3380232" cy="263956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52551" y="3741927"/>
              <a:ext cx="3507740" cy="2766695"/>
            </a:xfrm>
            <a:custGeom>
              <a:avLst/>
              <a:gdLst/>
              <a:ahLst/>
              <a:cxnLst/>
              <a:rect l="l" t="t" r="r" b="b"/>
              <a:pathLst>
                <a:path w="3507740" h="2766695">
                  <a:moveTo>
                    <a:pt x="0" y="2766568"/>
                  </a:moveTo>
                  <a:lnTo>
                    <a:pt x="3507232" y="2766568"/>
                  </a:lnTo>
                  <a:lnTo>
                    <a:pt x="3507232" y="0"/>
                  </a:lnTo>
                  <a:lnTo>
                    <a:pt x="0" y="0"/>
                  </a:lnTo>
                  <a:lnTo>
                    <a:pt x="0" y="2766568"/>
                  </a:lnTo>
                  <a:close/>
                </a:path>
              </a:pathLst>
            </a:custGeom>
            <a:ln w="127000">
              <a:solidFill>
                <a:srgbClr val="000000"/>
              </a:solidFill>
            </a:ln>
          </p:spPr>
          <p:txBody>
            <a:bodyPr wrap="square" lIns="0" tIns="0" rIns="0" bIns="0" rtlCol="0"/>
            <a:lstStyle/>
            <a:p>
              <a:endParaRPr/>
            </a:p>
          </p:txBody>
        </p:sp>
      </p:grpSp>
      <p:grpSp>
        <p:nvGrpSpPr>
          <p:cNvPr id="8" name="object 8"/>
          <p:cNvGrpSpPr/>
          <p:nvPr/>
        </p:nvGrpSpPr>
        <p:grpSpPr>
          <a:xfrm>
            <a:off x="327152" y="1543050"/>
            <a:ext cx="3558540" cy="2136140"/>
            <a:chOff x="327152" y="1543050"/>
            <a:chExt cx="3558540" cy="2136140"/>
          </a:xfrm>
        </p:grpSpPr>
        <p:sp>
          <p:nvSpPr>
            <p:cNvPr id="9" name="object 9"/>
            <p:cNvSpPr/>
            <p:nvPr/>
          </p:nvSpPr>
          <p:spPr>
            <a:xfrm>
              <a:off x="416052" y="1560575"/>
              <a:ext cx="3380232" cy="2029968"/>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27152" y="1543049"/>
              <a:ext cx="3558540" cy="2136140"/>
            </a:xfrm>
            <a:custGeom>
              <a:avLst/>
              <a:gdLst/>
              <a:ahLst/>
              <a:cxnLst/>
              <a:rect l="l" t="t" r="r" b="b"/>
              <a:pathLst>
                <a:path w="3558540" h="2136140">
                  <a:moveTo>
                    <a:pt x="3486912" y="0"/>
                  </a:moveTo>
                  <a:lnTo>
                    <a:pt x="3469132" y="0"/>
                  </a:lnTo>
                  <a:lnTo>
                    <a:pt x="3469132" y="17780"/>
                  </a:lnTo>
                  <a:lnTo>
                    <a:pt x="3469132" y="2047240"/>
                  </a:lnTo>
                  <a:lnTo>
                    <a:pt x="88887" y="2047240"/>
                  </a:lnTo>
                  <a:lnTo>
                    <a:pt x="88887" y="17780"/>
                  </a:lnTo>
                  <a:lnTo>
                    <a:pt x="3469132" y="17780"/>
                  </a:lnTo>
                  <a:lnTo>
                    <a:pt x="3469132" y="0"/>
                  </a:lnTo>
                  <a:lnTo>
                    <a:pt x="71120" y="0"/>
                  </a:lnTo>
                  <a:lnTo>
                    <a:pt x="71120" y="17780"/>
                  </a:lnTo>
                  <a:lnTo>
                    <a:pt x="71120" y="2047240"/>
                  </a:lnTo>
                  <a:lnTo>
                    <a:pt x="71120" y="2065020"/>
                  </a:lnTo>
                  <a:lnTo>
                    <a:pt x="3486912" y="2065020"/>
                  </a:lnTo>
                  <a:lnTo>
                    <a:pt x="3486912" y="2047506"/>
                  </a:lnTo>
                  <a:lnTo>
                    <a:pt x="3486912" y="2047240"/>
                  </a:lnTo>
                  <a:lnTo>
                    <a:pt x="3486912" y="17780"/>
                  </a:lnTo>
                  <a:lnTo>
                    <a:pt x="3486912" y="17526"/>
                  </a:lnTo>
                  <a:lnTo>
                    <a:pt x="3486912" y="0"/>
                  </a:lnTo>
                  <a:close/>
                </a:path>
                <a:path w="3558540" h="2136140">
                  <a:moveTo>
                    <a:pt x="3558032" y="2082800"/>
                  </a:moveTo>
                  <a:lnTo>
                    <a:pt x="0" y="2082800"/>
                  </a:lnTo>
                  <a:lnTo>
                    <a:pt x="0" y="2136140"/>
                  </a:lnTo>
                  <a:lnTo>
                    <a:pt x="3558032" y="2136140"/>
                  </a:lnTo>
                  <a:lnTo>
                    <a:pt x="3558032" y="2082800"/>
                  </a:lnTo>
                  <a:close/>
                </a:path>
              </a:pathLst>
            </a:custGeom>
            <a:solidFill>
              <a:srgbClr val="000000"/>
            </a:solidFill>
          </p:spPr>
          <p:txBody>
            <a:bodyPr wrap="square" lIns="0" tIns="0" rIns="0" bIns="0" rtlCol="0"/>
            <a:lstStyle/>
            <a:p>
              <a:endParaRPr/>
            </a:p>
          </p:txBody>
        </p:sp>
      </p:grpSp>
      <p:grpSp>
        <p:nvGrpSpPr>
          <p:cNvPr id="13" name="object 13"/>
          <p:cNvGrpSpPr/>
          <p:nvPr/>
        </p:nvGrpSpPr>
        <p:grpSpPr>
          <a:xfrm>
            <a:off x="3933444" y="1484375"/>
            <a:ext cx="4462780" cy="2199640"/>
            <a:chOff x="3933444" y="1484375"/>
            <a:chExt cx="4462780" cy="2199640"/>
          </a:xfrm>
        </p:grpSpPr>
        <p:sp>
          <p:nvSpPr>
            <p:cNvPr id="14" name="object 14"/>
            <p:cNvSpPr/>
            <p:nvPr/>
          </p:nvSpPr>
          <p:spPr>
            <a:xfrm>
              <a:off x="3933444" y="1484375"/>
              <a:ext cx="4462272" cy="219913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4079748" y="1613915"/>
              <a:ext cx="4174236" cy="1909572"/>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4035298" y="1569465"/>
              <a:ext cx="4263390" cy="1998980"/>
            </a:xfrm>
            <a:custGeom>
              <a:avLst/>
              <a:gdLst/>
              <a:ahLst/>
              <a:cxnLst/>
              <a:rect l="l" t="t" r="r" b="b"/>
              <a:pathLst>
                <a:path w="4263390" h="1998979">
                  <a:moveTo>
                    <a:pt x="0" y="1998472"/>
                  </a:moveTo>
                  <a:lnTo>
                    <a:pt x="4263136" y="1998472"/>
                  </a:lnTo>
                  <a:lnTo>
                    <a:pt x="4263136" y="0"/>
                  </a:lnTo>
                  <a:lnTo>
                    <a:pt x="0" y="0"/>
                  </a:lnTo>
                  <a:lnTo>
                    <a:pt x="0" y="1998472"/>
                  </a:lnTo>
                  <a:close/>
                </a:path>
              </a:pathLst>
            </a:custGeom>
            <a:ln w="88900">
              <a:solidFill>
                <a:srgbClr val="FFFFFF"/>
              </a:solidFill>
            </a:ln>
          </p:spPr>
          <p:txBody>
            <a:bodyPr wrap="square" lIns="0" tIns="0" rIns="0" bIns="0" rtlCol="0"/>
            <a:lstStyle/>
            <a:p>
              <a:endParaRPr/>
            </a:p>
          </p:txBody>
        </p:sp>
      </p:grpSp>
      <p:grpSp>
        <p:nvGrpSpPr>
          <p:cNvPr id="17" name="object 17"/>
          <p:cNvGrpSpPr/>
          <p:nvPr/>
        </p:nvGrpSpPr>
        <p:grpSpPr>
          <a:xfrm>
            <a:off x="3933444" y="4149852"/>
            <a:ext cx="4464050" cy="2420620"/>
            <a:chOff x="3933444" y="4149852"/>
            <a:chExt cx="4464050" cy="2420620"/>
          </a:xfrm>
        </p:grpSpPr>
        <p:sp>
          <p:nvSpPr>
            <p:cNvPr id="18" name="object 18"/>
            <p:cNvSpPr/>
            <p:nvPr/>
          </p:nvSpPr>
          <p:spPr>
            <a:xfrm>
              <a:off x="3933444" y="4149852"/>
              <a:ext cx="4463796" cy="2420112"/>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4079748" y="4279392"/>
              <a:ext cx="4175759" cy="2130552"/>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4035298" y="4234942"/>
              <a:ext cx="4264660" cy="2219960"/>
            </a:xfrm>
            <a:custGeom>
              <a:avLst/>
              <a:gdLst/>
              <a:ahLst/>
              <a:cxnLst/>
              <a:rect l="l" t="t" r="r" b="b"/>
              <a:pathLst>
                <a:path w="4264659" h="2219960">
                  <a:moveTo>
                    <a:pt x="0" y="2219451"/>
                  </a:moveTo>
                  <a:lnTo>
                    <a:pt x="4264659" y="2219451"/>
                  </a:lnTo>
                  <a:lnTo>
                    <a:pt x="4264659" y="0"/>
                  </a:lnTo>
                  <a:lnTo>
                    <a:pt x="0" y="0"/>
                  </a:lnTo>
                  <a:lnTo>
                    <a:pt x="0" y="2219451"/>
                  </a:lnTo>
                  <a:close/>
                </a:path>
              </a:pathLst>
            </a:custGeom>
            <a:ln w="88900">
              <a:solidFill>
                <a:srgbClr val="FFFFFF"/>
              </a:solidFill>
            </a:ln>
          </p:spPr>
          <p:txBody>
            <a:bodyPr wrap="square" lIns="0" tIns="0" rIns="0" bIns="0" rtlCol="0"/>
            <a:lstStyle/>
            <a:p>
              <a:endParaRPr/>
            </a:p>
          </p:txBody>
        </p:sp>
      </p:grpSp>
      <p:sp>
        <p:nvSpPr>
          <p:cNvPr id="21" name="object 21"/>
          <p:cNvSpPr txBox="1"/>
          <p:nvPr/>
        </p:nvSpPr>
        <p:spPr>
          <a:xfrm>
            <a:off x="4810759" y="3708654"/>
            <a:ext cx="6724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b</a:t>
            </a:r>
            <a:r>
              <a:rPr sz="1800" spc="-15" dirty="0">
                <a:solidFill>
                  <a:srgbClr val="FFFFFF"/>
                </a:solidFill>
                <a:latin typeface="Arial"/>
                <a:cs typeface="Arial"/>
              </a:rPr>
              <a:t>e</a:t>
            </a:r>
            <a:r>
              <a:rPr sz="1800" spc="-5" dirty="0">
                <a:solidFill>
                  <a:srgbClr val="FFFFFF"/>
                </a:solidFill>
                <a:latin typeface="Arial"/>
                <a:cs typeface="Arial"/>
              </a:rPr>
              <a:t>fore</a:t>
            </a:r>
            <a:endParaRPr sz="1800">
              <a:latin typeface="Arial"/>
              <a:cs typeface="Arial"/>
            </a:endParaRPr>
          </a:p>
        </p:txBody>
      </p:sp>
      <p:sp>
        <p:nvSpPr>
          <p:cNvPr id="22" name="object 22"/>
          <p:cNvSpPr txBox="1"/>
          <p:nvPr/>
        </p:nvSpPr>
        <p:spPr>
          <a:xfrm>
            <a:off x="6951980" y="3708654"/>
            <a:ext cx="483234"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Arial"/>
                <a:cs typeface="Arial"/>
              </a:rPr>
              <a:t>after</a:t>
            </a:r>
            <a:endParaRPr sz="1800">
              <a:latin typeface="Arial"/>
              <a:cs typeface="Arial"/>
            </a:endParaRPr>
          </a:p>
        </p:txBody>
      </p:sp>
      <p:grpSp>
        <p:nvGrpSpPr>
          <p:cNvPr id="23" name="object 23"/>
          <p:cNvGrpSpPr/>
          <p:nvPr/>
        </p:nvGrpSpPr>
        <p:grpSpPr>
          <a:xfrm>
            <a:off x="10762488" y="83769"/>
            <a:ext cx="1430020" cy="421005"/>
            <a:chOff x="10762488" y="83769"/>
            <a:chExt cx="1430020" cy="421005"/>
          </a:xfrm>
        </p:grpSpPr>
        <p:sp>
          <p:nvSpPr>
            <p:cNvPr id="24" name="object 24"/>
            <p:cNvSpPr/>
            <p:nvPr/>
          </p:nvSpPr>
          <p:spPr>
            <a:xfrm>
              <a:off x="10762488" y="83769"/>
              <a:ext cx="1429511" cy="420674"/>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10831068" y="132524"/>
              <a:ext cx="1360930" cy="347535"/>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10805160" y="106680"/>
              <a:ext cx="1381125" cy="340360"/>
            </a:xfrm>
            <a:custGeom>
              <a:avLst/>
              <a:gdLst/>
              <a:ahLst/>
              <a:cxnLst/>
              <a:rect l="l" t="t" r="r" b="b"/>
              <a:pathLst>
                <a:path w="1381125" h="340359">
                  <a:moveTo>
                    <a:pt x="1380744" y="0"/>
                  </a:moveTo>
                  <a:lnTo>
                    <a:pt x="0" y="0"/>
                  </a:lnTo>
                  <a:lnTo>
                    <a:pt x="0" y="339852"/>
                  </a:lnTo>
                  <a:lnTo>
                    <a:pt x="1380744" y="339852"/>
                  </a:lnTo>
                  <a:lnTo>
                    <a:pt x="1380744" y="0"/>
                  </a:lnTo>
                  <a:close/>
                </a:path>
              </a:pathLst>
            </a:custGeom>
            <a:solidFill>
              <a:srgbClr val="00A0DA"/>
            </a:solidFill>
          </p:spPr>
          <p:txBody>
            <a:bodyPr wrap="square" lIns="0" tIns="0" rIns="0" bIns="0" rtlCol="0"/>
            <a:lstStyle/>
            <a:p>
              <a:endParaRPr/>
            </a:p>
          </p:txBody>
        </p:sp>
      </p:grpSp>
      <p:sp>
        <p:nvSpPr>
          <p:cNvPr id="27" name="object 27"/>
          <p:cNvSpPr txBox="1"/>
          <p:nvPr/>
        </p:nvSpPr>
        <p:spPr>
          <a:xfrm>
            <a:off x="10938129" y="184530"/>
            <a:ext cx="1168400" cy="166071"/>
          </a:xfrm>
          <a:prstGeom prst="rect">
            <a:avLst/>
          </a:prstGeom>
        </p:spPr>
        <p:txBody>
          <a:bodyPr vert="horz" wrap="square" lIns="0" tIns="12065" rIns="0" bIns="0" rtlCol="0">
            <a:spAutoFit/>
          </a:bodyPr>
          <a:lstStyle/>
          <a:p>
            <a:pPr marL="12700">
              <a:lnSpc>
                <a:spcPct val="100000"/>
              </a:lnSpc>
              <a:spcBef>
                <a:spcPts val="95"/>
              </a:spcBef>
            </a:pPr>
            <a:r>
              <a:rPr lang="vi-VN" altLang="ja-JP" sz="1000" dirty="0">
                <a:solidFill>
                  <a:schemeClr val="bg1"/>
                </a:solidFill>
                <a:latin typeface="Calibri" panose="020F0502020204030204" pitchFamily="34" charset="0"/>
                <a:cs typeface="Calibri" panose="020F0502020204030204" pitchFamily="34" charset="0"/>
              </a:rPr>
              <a:t>Chăm sóc về sau</a:t>
            </a:r>
          </a:p>
        </p:txBody>
      </p:sp>
      <p:sp>
        <p:nvSpPr>
          <p:cNvPr id="29" name="object 3">
            <a:extLst>
              <a:ext uri="{FF2B5EF4-FFF2-40B4-BE49-F238E27FC236}">
                <a16:creationId xmlns:a16="http://schemas.microsoft.com/office/drawing/2014/main" id="{6B28EE3B-F2DA-D54D-8009-A6DFE905F735}"/>
              </a:ext>
            </a:extLst>
          </p:cNvPr>
          <p:cNvSpPr txBox="1"/>
          <p:nvPr/>
        </p:nvSpPr>
        <p:spPr>
          <a:xfrm>
            <a:off x="9605899" y="6444054"/>
            <a:ext cx="2550969"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31" name="テキスト ボックス 30">
            <a:extLst>
              <a:ext uri="{FF2B5EF4-FFF2-40B4-BE49-F238E27FC236}">
                <a16:creationId xmlns:a16="http://schemas.microsoft.com/office/drawing/2014/main" id="{2E031503-C363-FC42-A45B-3C483E00344B}"/>
              </a:ext>
            </a:extLst>
          </p:cNvPr>
          <p:cNvSpPr txBox="1"/>
          <p:nvPr/>
        </p:nvSpPr>
        <p:spPr>
          <a:xfrm>
            <a:off x="540399" y="468550"/>
            <a:ext cx="6100174" cy="769441"/>
          </a:xfrm>
          <a:prstGeom prst="rect">
            <a:avLst/>
          </a:prstGeom>
          <a:noFill/>
        </p:spPr>
        <p:txBody>
          <a:bodyPr wrap="square">
            <a:spAutoFit/>
          </a:bodyPr>
          <a:lstStyle/>
          <a:p>
            <a:r>
              <a:rPr lang="vi-VN" altLang="ja-JP" sz="2200" dirty="0">
                <a:solidFill>
                  <a:schemeClr val="bg1"/>
                </a:solidFill>
                <a:latin typeface="Calibri" panose="020F0502020204030204" pitchFamily="34" charset="0"/>
                <a:cs typeface="Calibri" panose="020F0502020204030204" pitchFamily="34" charset="0"/>
              </a:rPr>
              <a:t>Kim siêu vi</a:t>
            </a:r>
            <a:r>
              <a:rPr lang="ja-JP" altLang="en-US" sz="2200">
                <a:solidFill>
                  <a:schemeClr val="bg1"/>
                </a:solidFill>
                <a:latin typeface="Calibri" panose="020F0502020204030204" pitchFamily="34" charset="0"/>
                <a:cs typeface="Calibri" panose="020F0502020204030204" pitchFamily="34" charset="0"/>
              </a:rPr>
              <a:t> ”</a:t>
            </a:r>
            <a:r>
              <a:rPr lang="vi-VN" altLang="ja-JP" sz="2200" dirty="0">
                <a:solidFill>
                  <a:schemeClr val="bg1"/>
                </a:solidFill>
                <a:latin typeface="Calibri" panose="020F0502020204030204" pitchFamily="34" charset="0"/>
                <a:cs typeface="Calibri" panose="020F0502020204030204" pitchFamily="34" charset="0"/>
              </a:rPr>
              <a:t>Suhada bijin </a:t>
            </a:r>
            <a:r>
              <a:rPr lang="ja-JP" altLang="en-US" sz="2200">
                <a:solidFill>
                  <a:schemeClr val="bg1"/>
                </a:solidFill>
                <a:latin typeface="Calibri" panose="020F0502020204030204" pitchFamily="34" charset="0"/>
                <a:cs typeface="Calibri" panose="020F0502020204030204" pitchFamily="34" charset="0"/>
              </a:rPr>
              <a:t>VITA-C“ </a:t>
            </a:r>
            <a:r>
              <a:rPr lang="vi-VN" altLang="ja-JP" sz="2200" dirty="0">
                <a:solidFill>
                  <a:schemeClr val="bg1"/>
                </a:solidFill>
                <a:latin typeface="Calibri" panose="020F0502020204030204" pitchFamily="34" charset="0"/>
                <a:cs typeface="Calibri" panose="020F0502020204030204" pitchFamily="34" charset="0"/>
              </a:rPr>
              <a:t>đem đến sức khoẻ </a:t>
            </a:r>
            <a:r>
              <a:rPr lang="ja-JP" altLang="en-US" sz="2200">
                <a:solidFill>
                  <a:schemeClr val="bg1"/>
                </a:solidFill>
                <a:latin typeface="Calibri" panose="020F0502020204030204" pitchFamily="34" charset="0"/>
                <a:cs typeface="Calibri" panose="020F0502020204030204" pitchFamily="34" charset="0"/>
              </a:rPr>
              <a:t>và ánh sáng cho làn da </a:t>
            </a:r>
            <a:r>
              <a:rPr lang="vi-VN" altLang="ja-JP" sz="2200" dirty="0">
                <a:solidFill>
                  <a:schemeClr val="bg1"/>
                </a:solidFill>
                <a:latin typeface="Calibri" panose="020F0502020204030204" pitchFamily="34" charset="0"/>
                <a:cs typeface="Calibri" panose="020F0502020204030204" pitchFamily="34" charset="0"/>
              </a:rPr>
              <a:t>gắng sức </a:t>
            </a:r>
            <a:endParaRPr lang="ja-JP" altLang="en-US" sz="2200">
              <a:solidFill>
                <a:schemeClr val="bg1"/>
              </a:solidFill>
              <a:latin typeface="Calibri" panose="020F0502020204030204" pitchFamily="34" charset="0"/>
              <a:cs typeface="Calibri" panose="020F0502020204030204" pitchFamily="34" charset="0"/>
            </a:endParaRPr>
          </a:p>
        </p:txBody>
      </p:sp>
      <p:sp>
        <p:nvSpPr>
          <p:cNvPr id="35" name="テキスト ボックス 34">
            <a:extLst>
              <a:ext uri="{FF2B5EF4-FFF2-40B4-BE49-F238E27FC236}">
                <a16:creationId xmlns:a16="http://schemas.microsoft.com/office/drawing/2014/main" id="{B743B597-BFCF-4146-9A85-49B4416B81EC}"/>
              </a:ext>
            </a:extLst>
          </p:cNvPr>
          <p:cNvSpPr txBox="1"/>
          <p:nvPr/>
        </p:nvSpPr>
        <p:spPr>
          <a:xfrm>
            <a:off x="8448595" y="1237991"/>
            <a:ext cx="3668269" cy="3970318"/>
          </a:xfrm>
          <a:prstGeom prst="rect">
            <a:avLst/>
          </a:prstGeom>
          <a:noFill/>
        </p:spPr>
        <p:txBody>
          <a:bodyPr wrap="square">
            <a:spAutoFit/>
          </a:bodyPr>
          <a:lstStyle/>
          <a:p>
            <a:pPr algn="just"/>
            <a:r>
              <a:rPr lang="ja-JP" altLang="en-US">
                <a:solidFill>
                  <a:srgbClr val="FFFF00"/>
                </a:solidFill>
              </a:rPr>
              <a:t>Thành phần chính</a:t>
            </a:r>
          </a:p>
          <a:p>
            <a:pPr algn="just"/>
            <a:r>
              <a:rPr lang="ja-JP" altLang="en-US">
                <a:solidFill>
                  <a:srgbClr val="FFFF00"/>
                </a:solidFill>
              </a:rPr>
              <a:t>Arbutin: </a:t>
            </a:r>
            <a:r>
              <a:rPr lang="vi-VN" altLang="ja-JP" dirty="0">
                <a:solidFill>
                  <a:srgbClr val="FFFF00"/>
                </a:solidFill>
              </a:rPr>
              <a:t>T</a:t>
            </a:r>
            <a:r>
              <a:rPr lang="ja-JP" altLang="en-US">
                <a:solidFill>
                  <a:srgbClr val="FFFF00"/>
                </a:solidFill>
              </a:rPr>
              <a:t>hành phần làm trắng tự nhiên giúp ngăn chặn sự sản sinh quá mức của melanin</a:t>
            </a:r>
          </a:p>
          <a:p>
            <a:pPr algn="just"/>
            <a:r>
              <a:rPr lang="ja-JP" altLang="en-US">
                <a:solidFill>
                  <a:srgbClr val="FFFF00"/>
                </a:solidFill>
              </a:rPr>
              <a:t>Axit ascorbic: Loại bỏ vết </a:t>
            </a:r>
            <a:r>
              <a:rPr lang="vi-VN" altLang="ja-JP" dirty="0">
                <a:solidFill>
                  <a:srgbClr val="FFFF00"/>
                </a:solidFill>
              </a:rPr>
              <a:t>nám</a:t>
            </a:r>
            <a:r>
              <a:rPr lang="ja-JP" altLang="en-US">
                <a:solidFill>
                  <a:srgbClr val="FFFF00"/>
                </a:solidFill>
              </a:rPr>
              <a:t> bằng cách ngăn chặn </a:t>
            </a:r>
            <a:r>
              <a:rPr lang="vi-VN" altLang="ja-JP" dirty="0">
                <a:solidFill>
                  <a:srgbClr val="FFFF00"/>
                </a:solidFill>
              </a:rPr>
              <a:t>từ gốc rễ </a:t>
            </a:r>
            <a:r>
              <a:rPr lang="ja-JP" altLang="en-US">
                <a:solidFill>
                  <a:srgbClr val="FFFF00"/>
                </a:solidFill>
              </a:rPr>
              <a:t>sự tổng hợp và sản xuất sắc tố melanin.</a:t>
            </a:r>
          </a:p>
          <a:p>
            <a:pPr algn="just"/>
            <a:r>
              <a:rPr lang="ja-JP" altLang="en-US">
                <a:solidFill>
                  <a:srgbClr val="FFFF00"/>
                </a:solidFill>
              </a:rPr>
              <a:t>Niacin Amid:  Ngăn không cho </a:t>
            </a:r>
            <a:r>
              <a:rPr lang="vi-VN" altLang="ja-JP" dirty="0">
                <a:solidFill>
                  <a:srgbClr val="FFFF00"/>
                </a:solidFill>
              </a:rPr>
              <a:t>sắc tố melanin </a:t>
            </a:r>
            <a:r>
              <a:rPr lang="ja-JP" altLang="en-US">
                <a:solidFill>
                  <a:srgbClr val="FFFF00"/>
                </a:solidFill>
              </a:rPr>
              <a:t>di chuyển lên bề mặt da.</a:t>
            </a:r>
          </a:p>
          <a:p>
            <a:pPr algn="just"/>
            <a:r>
              <a:rPr lang="ja-JP" altLang="en-US">
                <a:solidFill>
                  <a:srgbClr val="FFFF00"/>
                </a:solidFill>
              </a:rPr>
              <a:t>Chiết xuất cam thảo: Phân hủy các sắc tố melanin có trong lớp sừng của da</a:t>
            </a:r>
            <a:r>
              <a:rPr lang="vi-VN" altLang="ja-JP" dirty="0">
                <a:solidFill>
                  <a:srgbClr val="FFFF00"/>
                </a:solidFill>
              </a:rPr>
              <a:t>.</a:t>
            </a:r>
            <a:endParaRPr lang="ja-JP" altLang="en-US">
              <a:solidFill>
                <a:srgbClr val="FFFF00"/>
              </a:solidFill>
            </a:endParaRPr>
          </a:p>
          <a:p>
            <a:pPr algn="just"/>
            <a:r>
              <a:rPr lang="ja-JP" altLang="en-US">
                <a:solidFill>
                  <a:srgbClr val="FFFF00"/>
                </a:solidFill>
              </a:rPr>
              <a:t>Axit hyaluronic: Hiệu quả dưỡng ẩm mạnh mẽ</a:t>
            </a:r>
          </a:p>
        </p:txBody>
      </p:sp>
      <p:pic>
        <p:nvPicPr>
          <p:cNvPr id="12" name="Picture 5" descr="http://csc-vietnam.vn/images/logos/1/unnamed.png">
            <a:extLst>
              <a:ext uri="{FF2B5EF4-FFF2-40B4-BE49-F238E27FC236}">
                <a16:creationId xmlns:a16="http://schemas.microsoft.com/office/drawing/2014/main" id="{2CCBA530-F82D-7EF3-EC0E-3BB9A0E06E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4" y="628527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1088" y="348818"/>
            <a:ext cx="4826712" cy="443070"/>
          </a:xfrm>
          <a:prstGeom prst="rect">
            <a:avLst/>
          </a:prstGeom>
        </p:spPr>
        <p:txBody>
          <a:bodyPr vert="horz" wrap="square" lIns="0" tIns="12065" rIns="0" bIns="0" rtlCol="0">
            <a:spAutoFit/>
          </a:bodyPr>
          <a:lstStyle/>
          <a:p>
            <a:pPr marL="12700">
              <a:lnSpc>
                <a:spcPct val="100000"/>
              </a:lnSpc>
              <a:spcBef>
                <a:spcPts val="95"/>
              </a:spcBef>
            </a:pPr>
            <a:r>
              <a:rPr lang="vi-VN" dirty="0">
                <a:solidFill>
                  <a:srgbClr val="3E3E3E"/>
                </a:solidFill>
                <a:latin typeface="Noto Sans CJK JP Medium"/>
                <a:cs typeface="Noto Sans CJK JP Medium"/>
              </a:rPr>
              <a:t>Cơ chế giãn nở lỗ chân lông</a:t>
            </a:r>
            <a:endParaRPr b="0" spc="-70" dirty="0">
              <a:solidFill>
                <a:srgbClr val="3E3E3E"/>
              </a:solidFill>
              <a:latin typeface="Noto Sans CJK JP Medium"/>
              <a:cs typeface="Noto Sans CJK JP Medium"/>
            </a:endParaRPr>
          </a:p>
        </p:txBody>
      </p:sp>
      <p:grpSp>
        <p:nvGrpSpPr>
          <p:cNvPr id="4" name="object 4"/>
          <p:cNvGrpSpPr/>
          <p:nvPr/>
        </p:nvGrpSpPr>
        <p:grpSpPr>
          <a:xfrm>
            <a:off x="1223772" y="2910849"/>
            <a:ext cx="3521710" cy="3153410"/>
            <a:chOff x="1223772" y="2910849"/>
            <a:chExt cx="3521710" cy="3153410"/>
          </a:xfrm>
        </p:grpSpPr>
        <p:sp>
          <p:nvSpPr>
            <p:cNvPr id="5" name="object 5"/>
            <p:cNvSpPr/>
            <p:nvPr/>
          </p:nvSpPr>
          <p:spPr>
            <a:xfrm>
              <a:off x="1392936" y="2910849"/>
              <a:ext cx="3352042" cy="315314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223772" y="3509772"/>
              <a:ext cx="338455" cy="276225"/>
            </a:xfrm>
            <a:custGeom>
              <a:avLst/>
              <a:gdLst/>
              <a:ahLst/>
              <a:cxnLst/>
              <a:rect l="l" t="t" r="r" b="b"/>
              <a:pathLst>
                <a:path w="338455" h="276225">
                  <a:moveTo>
                    <a:pt x="338328" y="0"/>
                  </a:moveTo>
                  <a:lnTo>
                    <a:pt x="0" y="0"/>
                  </a:lnTo>
                  <a:lnTo>
                    <a:pt x="0" y="275844"/>
                  </a:lnTo>
                  <a:lnTo>
                    <a:pt x="338328" y="275844"/>
                  </a:lnTo>
                  <a:lnTo>
                    <a:pt x="338328" y="0"/>
                  </a:lnTo>
                  <a:close/>
                </a:path>
              </a:pathLst>
            </a:custGeom>
            <a:solidFill>
              <a:srgbClr val="FFFFFF"/>
            </a:solidFill>
          </p:spPr>
          <p:txBody>
            <a:bodyPr wrap="square" lIns="0" tIns="0" rIns="0" bIns="0" rtlCol="0"/>
            <a:lstStyle/>
            <a:p>
              <a:endParaRPr/>
            </a:p>
          </p:txBody>
        </p:sp>
      </p:grpSp>
      <p:sp>
        <p:nvSpPr>
          <p:cNvPr id="7" name="object 7"/>
          <p:cNvSpPr txBox="1"/>
          <p:nvPr/>
        </p:nvSpPr>
        <p:spPr>
          <a:xfrm>
            <a:off x="1009497" y="3539997"/>
            <a:ext cx="471069" cy="197490"/>
          </a:xfrm>
          <a:prstGeom prst="rect">
            <a:avLst/>
          </a:prstGeom>
        </p:spPr>
        <p:txBody>
          <a:bodyPr vert="horz" wrap="square" lIns="0" tIns="12700" rIns="0" bIns="0" rtlCol="0">
            <a:spAutoFit/>
          </a:bodyPr>
          <a:lstStyle/>
          <a:p>
            <a:pPr marL="12700">
              <a:lnSpc>
                <a:spcPct val="100000"/>
              </a:lnSpc>
              <a:spcBef>
                <a:spcPts val="100"/>
              </a:spcBef>
            </a:pPr>
            <a:r>
              <a:rPr lang="vi-VN" sz="1200" dirty="0">
                <a:latin typeface="kiloji"/>
                <a:cs typeface="kiloji"/>
              </a:rPr>
              <a:t>Lông</a:t>
            </a:r>
            <a:endParaRPr sz="1200" dirty="0">
              <a:latin typeface="kiloji"/>
              <a:cs typeface="kiloji"/>
            </a:endParaRPr>
          </a:p>
        </p:txBody>
      </p:sp>
      <p:sp>
        <p:nvSpPr>
          <p:cNvPr id="8" name="object 8"/>
          <p:cNvSpPr/>
          <p:nvPr/>
        </p:nvSpPr>
        <p:spPr>
          <a:xfrm>
            <a:off x="917447" y="3777996"/>
            <a:ext cx="1289685" cy="256540"/>
          </a:xfrm>
          <a:custGeom>
            <a:avLst/>
            <a:gdLst/>
            <a:ahLst/>
            <a:cxnLst/>
            <a:rect l="l" t="t" r="r" b="b"/>
            <a:pathLst>
              <a:path w="1289685" h="256539">
                <a:moveTo>
                  <a:pt x="0" y="256031"/>
                </a:moveTo>
                <a:lnTo>
                  <a:pt x="1289304" y="256031"/>
                </a:lnTo>
                <a:lnTo>
                  <a:pt x="1289304" y="0"/>
                </a:lnTo>
                <a:lnTo>
                  <a:pt x="0" y="0"/>
                </a:lnTo>
                <a:lnTo>
                  <a:pt x="0" y="256031"/>
                </a:lnTo>
                <a:close/>
              </a:path>
            </a:pathLst>
          </a:custGeom>
          <a:solidFill>
            <a:srgbClr val="FFFFFF"/>
          </a:solidFill>
        </p:spPr>
        <p:txBody>
          <a:bodyPr wrap="square" lIns="0" tIns="0" rIns="0" bIns="0" rtlCol="0"/>
          <a:lstStyle/>
          <a:p>
            <a:endParaRPr/>
          </a:p>
        </p:txBody>
      </p:sp>
      <p:sp>
        <p:nvSpPr>
          <p:cNvPr id="9" name="object 9"/>
          <p:cNvSpPr txBox="1"/>
          <p:nvPr/>
        </p:nvSpPr>
        <p:spPr>
          <a:xfrm>
            <a:off x="614328" y="3816857"/>
            <a:ext cx="1474669" cy="197490"/>
          </a:xfrm>
          <a:prstGeom prst="rect">
            <a:avLst/>
          </a:prstGeom>
        </p:spPr>
        <p:txBody>
          <a:bodyPr vert="horz" wrap="square" lIns="0" tIns="12700" rIns="0" bIns="0" rtlCol="0">
            <a:spAutoFit/>
          </a:bodyPr>
          <a:lstStyle/>
          <a:p>
            <a:pPr marL="12700">
              <a:lnSpc>
                <a:spcPct val="100000"/>
              </a:lnSpc>
              <a:spcBef>
                <a:spcPts val="100"/>
              </a:spcBef>
            </a:pPr>
            <a:r>
              <a:rPr lang="vi-VN" sz="1200" dirty="0">
                <a:latin typeface="kiloji"/>
                <a:cs typeface="kiloji"/>
              </a:rPr>
              <a:t>Da: chức năng rào chắn</a:t>
            </a:r>
            <a:endParaRPr sz="1200" dirty="0">
              <a:latin typeface="kiloji"/>
              <a:cs typeface="kiloji"/>
            </a:endParaRPr>
          </a:p>
        </p:txBody>
      </p:sp>
      <p:sp>
        <p:nvSpPr>
          <p:cNvPr id="10" name="object 10"/>
          <p:cNvSpPr txBox="1"/>
          <p:nvPr/>
        </p:nvSpPr>
        <p:spPr>
          <a:xfrm>
            <a:off x="1009497" y="4025987"/>
            <a:ext cx="153035" cy="153035"/>
          </a:xfrm>
          <a:prstGeom prst="rect">
            <a:avLst/>
          </a:prstGeom>
        </p:spPr>
        <p:txBody>
          <a:bodyPr vert="horz" wrap="square" lIns="0" tIns="0" rIns="0" bIns="0" rtlCol="0">
            <a:spAutoFit/>
          </a:bodyPr>
          <a:lstStyle/>
          <a:p>
            <a:pPr>
              <a:lnSpc>
                <a:spcPts val="1200"/>
              </a:lnSpc>
            </a:pPr>
            <a:r>
              <a:rPr sz="1200" dirty="0">
                <a:latin typeface="kiloji"/>
                <a:cs typeface="kiloji"/>
              </a:rPr>
              <a:t>能</a:t>
            </a:r>
            <a:endParaRPr sz="1200">
              <a:latin typeface="kiloji"/>
              <a:cs typeface="kiloji"/>
            </a:endParaRPr>
          </a:p>
        </p:txBody>
      </p:sp>
      <p:sp>
        <p:nvSpPr>
          <p:cNvPr id="11" name="object 11"/>
          <p:cNvSpPr txBox="1"/>
          <p:nvPr/>
        </p:nvSpPr>
        <p:spPr>
          <a:xfrm>
            <a:off x="0" y="4023797"/>
            <a:ext cx="2438400" cy="1005403"/>
          </a:xfrm>
          <a:prstGeom prst="rect">
            <a:avLst/>
          </a:prstGeom>
          <a:solidFill>
            <a:srgbClr val="E4DFEB"/>
          </a:solidFill>
        </p:spPr>
        <p:txBody>
          <a:bodyPr vert="horz" wrap="square" lIns="0" tIns="43180" rIns="0" bIns="0" rtlCol="0">
            <a:spAutoFit/>
          </a:bodyPr>
          <a:lstStyle/>
          <a:p>
            <a:pPr marL="90805">
              <a:lnSpc>
                <a:spcPct val="100000"/>
              </a:lnSpc>
              <a:spcBef>
                <a:spcPts val="340"/>
              </a:spcBef>
            </a:pPr>
            <a:r>
              <a:rPr lang="vi-VN" sz="1100" dirty="0">
                <a:latin typeface="Calibri" panose="020F0502020204030204" pitchFamily="34" charset="0"/>
                <a:cs typeface="Calibri" panose="020F0502020204030204" pitchFamily="34" charset="0"/>
              </a:rPr>
              <a:t>Bã nhờn: </a:t>
            </a:r>
          </a:p>
          <a:p>
            <a:pPr marL="90805">
              <a:lnSpc>
                <a:spcPct val="100000"/>
              </a:lnSpc>
              <a:spcBef>
                <a:spcPts val="340"/>
              </a:spcBef>
            </a:pPr>
            <a:r>
              <a:rPr lang="vi-VN" sz="1100" dirty="0">
                <a:latin typeface="Calibri" panose="020F0502020204030204" pitchFamily="34" charset="0"/>
                <a:cs typeface="Calibri" panose="020F0502020204030204" pitchFamily="34" charset="0"/>
              </a:rPr>
              <a:t>₋ Tiết quá nhiều: tích tụ</a:t>
            </a:r>
          </a:p>
          <a:p>
            <a:pPr marL="90805">
              <a:lnSpc>
                <a:spcPct val="100000"/>
              </a:lnSpc>
              <a:spcBef>
                <a:spcPts val="340"/>
              </a:spcBef>
            </a:pPr>
            <a:r>
              <a:rPr lang="vi-VN" sz="1100" dirty="0">
                <a:latin typeface="Calibri" panose="020F0502020204030204" pitchFamily="34" charset="0"/>
                <a:cs typeface="Calibri" panose="020F0502020204030204" pitchFamily="34" charset="0"/>
              </a:rPr>
              <a:t>₋ Vi khuẩn sinh sôi</a:t>
            </a:r>
          </a:p>
          <a:p>
            <a:pPr marL="90805">
              <a:lnSpc>
                <a:spcPct val="100000"/>
              </a:lnSpc>
              <a:spcBef>
                <a:spcPts val="340"/>
              </a:spcBef>
            </a:pPr>
            <a:r>
              <a:rPr lang="vi-VN" sz="1100" dirty="0">
                <a:latin typeface="Calibri" panose="020F0502020204030204" pitchFamily="34" charset="0"/>
                <a:cs typeface="Calibri" panose="020F0502020204030204" pitchFamily="34" charset="0"/>
              </a:rPr>
              <a:t>₋ Nguyên nhân gây ra mụn và các vấn đề về da</a:t>
            </a:r>
            <a:endParaRPr sz="1100" dirty="0">
              <a:latin typeface="Calibri" panose="020F0502020204030204" pitchFamily="34" charset="0"/>
              <a:cs typeface="Calibri" panose="020F0502020204030204" pitchFamily="34" charset="0"/>
            </a:endParaRPr>
          </a:p>
        </p:txBody>
      </p:sp>
      <p:sp>
        <p:nvSpPr>
          <p:cNvPr id="12" name="object 12"/>
          <p:cNvSpPr/>
          <p:nvPr/>
        </p:nvSpPr>
        <p:spPr>
          <a:xfrm>
            <a:off x="1223772" y="4910328"/>
            <a:ext cx="1108075" cy="277495"/>
          </a:xfrm>
          <a:custGeom>
            <a:avLst/>
            <a:gdLst/>
            <a:ahLst/>
            <a:cxnLst/>
            <a:rect l="l" t="t" r="r" b="b"/>
            <a:pathLst>
              <a:path w="1108075" h="277495">
                <a:moveTo>
                  <a:pt x="1107948" y="0"/>
                </a:moveTo>
                <a:lnTo>
                  <a:pt x="0" y="0"/>
                </a:lnTo>
                <a:lnTo>
                  <a:pt x="0" y="277368"/>
                </a:lnTo>
                <a:lnTo>
                  <a:pt x="1107948" y="277368"/>
                </a:lnTo>
                <a:lnTo>
                  <a:pt x="1107948" y="0"/>
                </a:lnTo>
                <a:close/>
              </a:path>
            </a:pathLst>
          </a:custGeom>
          <a:solidFill>
            <a:srgbClr val="FFFFFF"/>
          </a:solidFill>
        </p:spPr>
        <p:txBody>
          <a:bodyPr wrap="square" lIns="0" tIns="0" rIns="0" bIns="0" rtlCol="0"/>
          <a:lstStyle/>
          <a:p>
            <a:endParaRPr/>
          </a:p>
        </p:txBody>
      </p:sp>
      <p:sp>
        <p:nvSpPr>
          <p:cNvPr id="13" name="object 13"/>
          <p:cNvSpPr txBox="1"/>
          <p:nvPr/>
        </p:nvSpPr>
        <p:spPr>
          <a:xfrm>
            <a:off x="748108" y="4903608"/>
            <a:ext cx="1628238" cy="19749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vi-VN" sz="1200" spc="-5" dirty="0">
                <a:latin typeface="kiloji"/>
                <a:cs typeface="kiloji"/>
              </a:rPr>
              <a:t>Tuyến bã nhờn: bài tiết</a:t>
            </a:r>
            <a:endParaRPr sz="1200" dirty="0">
              <a:latin typeface="kiloji"/>
              <a:cs typeface="kiloji"/>
            </a:endParaRPr>
          </a:p>
        </p:txBody>
      </p:sp>
      <p:sp>
        <p:nvSpPr>
          <p:cNvPr id="14" name="object 14"/>
          <p:cNvSpPr txBox="1"/>
          <p:nvPr/>
        </p:nvSpPr>
        <p:spPr>
          <a:xfrm>
            <a:off x="0" y="5199318"/>
            <a:ext cx="2438399" cy="636072"/>
          </a:xfrm>
          <a:prstGeom prst="rect">
            <a:avLst/>
          </a:prstGeom>
          <a:solidFill>
            <a:srgbClr val="E4DFEB"/>
          </a:solidFill>
        </p:spPr>
        <p:txBody>
          <a:bodyPr vert="horz" wrap="square" lIns="0" tIns="43180" rIns="0" bIns="0" rtlCol="0">
            <a:spAutoFit/>
          </a:bodyPr>
          <a:lstStyle/>
          <a:p>
            <a:pPr marL="91440">
              <a:lnSpc>
                <a:spcPct val="100000"/>
              </a:lnSpc>
              <a:spcBef>
                <a:spcPts val="340"/>
              </a:spcBef>
            </a:pPr>
            <a:r>
              <a:rPr lang="vi-VN" sz="1200" spc="-5" dirty="0">
                <a:latin typeface="kiloji"/>
                <a:cs typeface="kiloji"/>
              </a:rPr>
              <a:t>Lỗ chân lông: Con đường của bã nhờn</a:t>
            </a:r>
          </a:p>
          <a:p>
            <a:pPr marL="91440">
              <a:lnSpc>
                <a:spcPct val="100000"/>
              </a:lnSpc>
              <a:spcBef>
                <a:spcPts val="340"/>
              </a:spcBef>
            </a:pPr>
            <a:r>
              <a:rPr lang="vi-VN" sz="1200" spc="-5" dirty="0">
                <a:latin typeface="kiloji"/>
                <a:cs typeface="kiloji"/>
              </a:rPr>
              <a:t>₋ Bã nhờn dễ tích tụ gây giãn nở lỗ chân lông</a:t>
            </a:r>
            <a:endParaRPr sz="1200" dirty="0">
              <a:latin typeface="kiloji"/>
              <a:cs typeface="kiloji"/>
            </a:endParaRPr>
          </a:p>
        </p:txBody>
      </p:sp>
      <p:sp>
        <p:nvSpPr>
          <p:cNvPr id="15" name="object 15"/>
          <p:cNvSpPr/>
          <p:nvPr/>
        </p:nvSpPr>
        <p:spPr>
          <a:xfrm>
            <a:off x="5160264" y="2324100"/>
            <a:ext cx="2557780" cy="596265"/>
          </a:xfrm>
          <a:custGeom>
            <a:avLst/>
            <a:gdLst/>
            <a:ahLst/>
            <a:cxnLst/>
            <a:rect l="l" t="t" r="r" b="b"/>
            <a:pathLst>
              <a:path w="2557779" h="596264">
                <a:moveTo>
                  <a:pt x="1917954" y="0"/>
                </a:moveTo>
                <a:lnTo>
                  <a:pt x="639318" y="0"/>
                </a:lnTo>
                <a:lnTo>
                  <a:pt x="639318" y="297941"/>
                </a:lnTo>
                <a:lnTo>
                  <a:pt x="0" y="297941"/>
                </a:lnTo>
                <a:lnTo>
                  <a:pt x="1278636" y="595884"/>
                </a:lnTo>
                <a:lnTo>
                  <a:pt x="2557271" y="297941"/>
                </a:lnTo>
                <a:lnTo>
                  <a:pt x="1917954" y="297941"/>
                </a:lnTo>
                <a:lnTo>
                  <a:pt x="1917954" y="0"/>
                </a:lnTo>
                <a:close/>
              </a:path>
            </a:pathLst>
          </a:custGeom>
          <a:solidFill>
            <a:srgbClr val="8063A1"/>
          </a:solidFill>
        </p:spPr>
        <p:txBody>
          <a:bodyPr wrap="square" lIns="0" tIns="0" rIns="0" bIns="0" rtlCol="0"/>
          <a:lstStyle/>
          <a:p>
            <a:endParaRPr/>
          </a:p>
        </p:txBody>
      </p:sp>
      <p:sp>
        <p:nvSpPr>
          <p:cNvPr id="16" name="object 16"/>
          <p:cNvSpPr txBox="1"/>
          <p:nvPr/>
        </p:nvSpPr>
        <p:spPr>
          <a:xfrm>
            <a:off x="4764023" y="3509771"/>
            <a:ext cx="3511550" cy="2498120"/>
          </a:xfrm>
          <a:prstGeom prst="rect">
            <a:avLst/>
          </a:prstGeom>
          <a:solidFill>
            <a:srgbClr val="F1DADA"/>
          </a:solidFill>
        </p:spPr>
        <p:txBody>
          <a:bodyPr vert="horz" wrap="square" lIns="0" tIns="134620" rIns="0" bIns="0" rtlCol="0">
            <a:spAutoFit/>
          </a:bodyPr>
          <a:lstStyle/>
          <a:p>
            <a:pPr marL="2540" algn="just">
              <a:spcBef>
                <a:spcPts val="1060"/>
              </a:spcBef>
            </a:pPr>
            <a:r>
              <a:rPr lang="vi-VN" dirty="0">
                <a:latin typeface="kiloji"/>
                <a:cs typeface="kiloji"/>
              </a:rPr>
              <a:t>Bã nhờn tiết quá mức</a:t>
            </a:r>
          </a:p>
          <a:p>
            <a:pPr marL="2540" algn="just">
              <a:spcBef>
                <a:spcPts val="1060"/>
              </a:spcBef>
            </a:pPr>
            <a:r>
              <a:rPr lang="vi-VN" dirty="0">
                <a:latin typeface="kiloji"/>
                <a:cs typeface="kiloji"/>
              </a:rPr>
              <a:t>Tích tụ bã nhờn trong lỗ chân lông</a:t>
            </a:r>
          </a:p>
          <a:p>
            <a:pPr marL="2540" algn="just">
              <a:spcBef>
                <a:spcPts val="1060"/>
              </a:spcBef>
            </a:pPr>
            <a:r>
              <a:rPr lang="vi-VN" dirty="0">
                <a:latin typeface="kiloji"/>
                <a:cs typeface="kiloji"/>
              </a:rPr>
              <a:t>Bã nhờn tích tụ cản trở lỗ chân lông khiến lỗ chân lông ngày càng giãn ra!</a:t>
            </a:r>
          </a:p>
          <a:p>
            <a:pPr marL="2540" algn="just">
              <a:spcBef>
                <a:spcPts val="1060"/>
              </a:spcBef>
            </a:pPr>
            <a:r>
              <a:rPr lang="vi-VN" dirty="0">
                <a:latin typeface="kiloji"/>
                <a:cs typeface="kiloji"/>
              </a:rPr>
              <a:t>Khiến da giảm độ ẩm và độ đàn hồi lại càng giảm độ đàn hồi và dễ bị lão hóa</a:t>
            </a:r>
            <a:endParaRPr dirty="0">
              <a:latin typeface="kiloji"/>
              <a:cs typeface="kiloji"/>
            </a:endParaRPr>
          </a:p>
        </p:txBody>
      </p:sp>
      <p:sp>
        <p:nvSpPr>
          <p:cNvPr id="17" name="object 17"/>
          <p:cNvSpPr txBox="1"/>
          <p:nvPr/>
        </p:nvSpPr>
        <p:spPr>
          <a:xfrm>
            <a:off x="5247131" y="2932703"/>
            <a:ext cx="3028442" cy="443070"/>
          </a:xfrm>
          <a:prstGeom prst="rect">
            <a:avLst/>
          </a:prstGeom>
        </p:spPr>
        <p:txBody>
          <a:bodyPr vert="horz" wrap="square" lIns="0" tIns="12065" rIns="0" bIns="0" rtlCol="0">
            <a:spAutoFit/>
          </a:bodyPr>
          <a:lstStyle/>
          <a:p>
            <a:pPr marL="12700">
              <a:lnSpc>
                <a:spcPct val="100000"/>
              </a:lnSpc>
              <a:spcBef>
                <a:spcPts val="95"/>
              </a:spcBef>
            </a:pPr>
            <a:r>
              <a:rPr lang="vi-VN" sz="2800" b="0" spc="15" dirty="0">
                <a:solidFill>
                  <a:srgbClr val="FF3300"/>
                </a:solidFill>
                <a:latin typeface="Noto Sans CJK JP Medium"/>
                <a:cs typeface="Noto Sans CJK JP Medium"/>
              </a:rPr>
              <a:t>Vòng tuần hoàn xấu</a:t>
            </a:r>
            <a:endParaRPr sz="2800" dirty="0">
              <a:latin typeface="Noto Sans CJK JP Medium"/>
              <a:cs typeface="Noto Sans CJK JP Medium"/>
            </a:endParaRPr>
          </a:p>
        </p:txBody>
      </p:sp>
      <p:sp>
        <p:nvSpPr>
          <p:cNvPr id="18" name="object 18"/>
          <p:cNvSpPr/>
          <p:nvPr/>
        </p:nvSpPr>
        <p:spPr>
          <a:xfrm>
            <a:off x="8446007" y="3526535"/>
            <a:ext cx="3300984" cy="2388108"/>
          </a:xfrm>
          <a:prstGeom prst="rect">
            <a:avLst/>
          </a:prstGeom>
          <a:blipFill>
            <a:blip r:embed="rId3" cstate="print"/>
            <a:stretch>
              <a:fillRect/>
            </a:stretch>
          </a:blipFill>
        </p:spPr>
        <p:txBody>
          <a:bodyPr wrap="square" lIns="0" tIns="0" rIns="0" bIns="0" rtlCol="0"/>
          <a:lstStyle/>
          <a:p>
            <a:endParaRPr/>
          </a:p>
        </p:txBody>
      </p:sp>
      <p:grpSp>
        <p:nvGrpSpPr>
          <p:cNvPr id="19" name="object 19"/>
          <p:cNvGrpSpPr/>
          <p:nvPr/>
        </p:nvGrpSpPr>
        <p:grpSpPr>
          <a:xfrm>
            <a:off x="10771651" y="92719"/>
            <a:ext cx="1420495" cy="403225"/>
            <a:chOff x="10771651" y="92719"/>
            <a:chExt cx="1420495" cy="403225"/>
          </a:xfrm>
        </p:grpSpPr>
        <p:sp>
          <p:nvSpPr>
            <p:cNvPr id="20" name="object 20"/>
            <p:cNvSpPr/>
            <p:nvPr/>
          </p:nvSpPr>
          <p:spPr>
            <a:xfrm>
              <a:off x="10771651" y="92719"/>
              <a:ext cx="1420348" cy="402773"/>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10831068" y="132524"/>
              <a:ext cx="1360930" cy="347535"/>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10805160" y="106679"/>
              <a:ext cx="1381125" cy="340360"/>
            </a:xfrm>
            <a:custGeom>
              <a:avLst/>
              <a:gdLst/>
              <a:ahLst/>
              <a:cxnLst/>
              <a:rect l="l" t="t" r="r" b="b"/>
              <a:pathLst>
                <a:path w="1381125" h="340359">
                  <a:moveTo>
                    <a:pt x="1380744" y="0"/>
                  </a:moveTo>
                  <a:lnTo>
                    <a:pt x="0" y="0"/>
                  </a:lnTo>
                  <a:lnTo>
                    <a:pt x="0" y="339852"/>
                  </a:lnTo>
                  <a:lnTo>
                    <a:pt x="1380744" y="339852"/>
                  </a:lnTo>
                  <a:lnTo>
                    <a:pt x="1380744" y="0"/>
                  </a:lnTo>
                  <a:close/>
                </a:path>
              </a:pathLst>
            </a:custGeom>
            <a:solidFill>
              <a:srgbClr val="00A0DA"/>
            </a:solidFill>
          </p:spPr>
          <p:txBody>
            <a:bodyPr wrap="square" lIns="0" tIns="0" rIns="0" bIns="0" rtlCol="0"/>
            <a:lstStyle/>
            <a:p>
              <a:endParaRPr/>
            </a:p>
          </p:txBody>
        </p:sp>
      </p:grpSp>
      <p:sp>
        <p:nvSpPr>
          <p:cNvPr id="23" name="object 23"/>
          <p:cNvSpPr txBox="1"/>
          <p:nvPr/>
        </p:nvSpPr>
        <p:spPr>
          <a:xfrm>
            <a:off x="10938129" y="184530"/>
            <a:ext cx="1168400" cy="166071"/>
          </a:xfrm>
          <a:prstGeom prst="rect">
            <a:avLst/>
          </a:prstGeom>
        </p:spPr>
        <p:txBody>
          <a:bodyPr vert="horz" wrap="square" lIns="0" tIns="12065" rIns="0" bIns="0" rtlCol="0">
            <a:spAutoFit/>
          </a:bodyPr>
          <a:lstStyle/>
          <a:p>
            <a:pPr marL="12700">
              <a:lnSpc>
                <a:spcPct val="100000"/>
              </a:lnSpc>
              <a:spcBef>
                <a:spcPts val="95"/>
              </a:spcBef>
            </a:pPr>
            <a:r>
              <a:rPr lang="vi-VN" altLang="ja-JP" sz="1000" dirty="0">
                <a:solidFill>
                  <a:schemeClr val="bg1"/>
                </a:solidFill>
                <a:latin typeface="Calibri" panose="020F0502020204030204" pitchFamily="34" charset="0"/>
                <a:cs typeface="Calibri" panose="020F0502020204030204" pitchFamily="34" charset="0"/>
              </a:rPr>
              <a:t>Chăm sóc về sau</a:t>
            </a:r>
          </a:p>
        </p:txBody>
      </p:sp>
      <p:sp>
        <p:nvSpPr>
          <p:cNvPr id="26" name="object 3">
            <a:extLst>
              <a:ext uri="{FF2B5EF4-FFF2-40B4-BE49-F238E27FC236}">
                <a16:creationId xmlns:a16="http://schemas.microsoft.com/office/drawing/2014/main" id="{58F96A9A-C953-2243-B46C-7DC6B16B28BB}"/>
              </a:ext>
            </a:extLst>
          </p:cNvPr>
          <p:cNvSpPr txBox="1"/>
          <p:nvPr/>
        </p:nvSpPr>
        <p:spPr>
          <a:xfrm>
            <a:off x="9829801" y="6444054"/>
            <a:ext cx="2327068"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28" name="テキスト ボックス 27">
            <a:extLst>
              <a:ext uri="{FF2B5EF4-FFF2-40B4-BE49-F238E27FC236}">
                <a16:creationId xmlns:a16="http://schemas.microsoft.com/office/drawing/2014/main" id="{138E600B-3B8E-054A-B24C-57ADC716F9ED}"/>
              </a:ext>
            </a:extLst>
          </p:cNvPr>
          <p:cNvSpPr txBox="1"/>
          <p:nvPr/>
        </p:nvSpPr>
        <p:spPr>
          <a:xfrm>
            <a:off x="614328" y="943731"/>
            <a:ext cx="11349072" cy="1323439"/>
          </a:xfrm>
          <a:prstGeom prst="rect">
            <a:avLst/>
          </a:prstGeom>
          <a:noFill/>
        </p:spPr>
        <p:txBody>
          <a:bodyPr wrap="square">
            <a:spAutoFit/>
          </a:bodyPr>
          <a:lstStyle/>
          <a:p>
            <a:r>
              <a:rPr lang="ja-JP" altLang="en-US" sz="2000">
                <a:latin typeface="Calibri" panose="020F0502020204030204" pitchFamily="34" charset="0"/>
                <a:cs typeface="Calibri" panose="020F0502020204030204" pitchFamily="34" charset="0"/>
              </a:rPr>
              <a:t>✔ Tiết bã nhờn → Chỉ rửa mặt kỹ trên bề mặt da: Da bị khô</a:t>
            </a:r>
            <a:r>
              <a:rPr lang="ja-JP" altLang="en-US" sz="2000" spc="5">
                <a:latin typeface="Calibri" panose="020F0502020204030204" pitchFamily="34" charset="0"/>
                <a:cs typeface="Calibri" panose="020F0502020204030204" pitchFamily="34" charset="0"/>
              </a:rPr>
              <a:t> ・ </a:t>
            </a:r>
            <a:r>
              <a:rPr lang="vi-VN" altLang="ja-JP" sz="2000" spc="5" dirty="0">
                <a:latin typeface="Calibri" panose="020F0502020204030204" pitchFamily="34" charset="0"/>
                <a:cs typeface="Calibri" panose="020F0502020204030204" pitchFamily="34" charset="0"/>
              </a:rPr>
              <a:t>gây </a:t>
            </a:r>
            <a:r>
              <a:rPr lang="ja-JP" altLang="en-US" sz="2000">
                <a:latin typeface="Calibri" panose="020F0502020204030204" pitchFamily="34" charset="0"/>
                <a:cs typeface="Calibri" panose="020F0502020204030204" pitchFamily="34" charset="0"/>
              </a:rPr>
              <a:t>tổn thương</a:t>
            </a:r>
            <a:r>
              <a:rPr lang="en-US" altLang="ja-JP" sz="2000" dirty="0">
                <a:latin typeface="Calibri" panose="020F0502020204030204" pitchFamily="34" charset="0"/>
                <a:cs typeface="Calibri" panose="020F0502020204030204" pitchFamily="34" charset="0"/>
              </a:rPr>
              <a:t> da</a:t>
            </a:r>
            <a:endParaRPr lang="ja-JP" altLang="en-US" sz="2000">
              <a:latin typeface="Calibri" panose="020F0502020204030204" pitchFamily="34" charset="0"/>
              <a:cs typeface="Calibri" panose="020F0502020204030204" pitchFamily="34" charset="0"/>
            </a:endParaRPr>
          </a:p>
          <a:p>
            <a:r>
              <a:rPr lang="ja-JP" altLang="en-US" sz="2000">
                <a:latin typeface="Calibri" panose="020F0502020204030204" pitchFamily="34" charset="0"/>
                <a:cs typeface="Calibri" panose="020F0502020204030204" pitchFamily="34" charset="0"/>
              </a:rPr>
              <a:t>✔ Tăng lượng bã nhờn do khô → Tiết </a:t>
            </a:r>
            <a:r>
              <a:rPr lang="ja-JP" altLang="en-US" sz="2000" spc="5">
                <a:latin typeface="Calibri" panose="020F0502020204030204" pitchFamily="34" charset="0"/>
                <a:cs typeface="Calibri" panose="020F0502020204030204" pitchFamily="34" charset="0"/>
              </a:rPr>
              <a:t>・</a:t>
            </a:r>
            <a:r>
              <a:rPr lang="ja-JP" altLang="en-US" sz="2000">
                <a:latin typeface="Calibri" panose="020F0502020204030204" pitchFamily="34" charset="0"/>
                <a:cs typeface="Calibri" panose="020F0502020204030204" pitchFamily="34" charset="0"/>
              </a:rPr>
              <a:t> tích tụ bã nhờn quá mức: Bã nhờn tích tụ trong lỗ chân lông và làm giãn nở lỗ chân lông</a:t>
            </a:r>
          </a:p>
          <a:p>
            <a:r>
              <a:rPr lang="ja-JP" altLang="en-US" sz="2000">
                <a:latin typeface="Calibri" panose="020F0502020204030204" pitchFamily="34" charset="0"/>
                <a:cs typeface="Calibri" panose="020F0502020204030204" pitchFamily="34" charset="0"/>
              </a:rPr>
              <a:t>✔ Rửa mặt mạnh hơn khi lượng bã nhờn tăng lên → Giảm độ đàn hồi của da: Đẩy nhanh quá trình lão hóa</a:t>
            </a:r>
          </a:p>
        </p:txBody>
      </p:sp>
      <p:pic>
        <p:nvPicPr>
          <p:cNvPr id="24" name="Picture 5" descr="http://csc-vietnam.vn/images/logos/1/unnamed.png">
            <a:extLst>
              <a:ext uri="{FF2B5EF4-FFF2-40B4-BE49-F238E27FC236}">
                <a16:creationId xmlns:a16="http://schemas.microsoft.com/office/drawing/2014/main" id="{1AB43C85-E98E-2194-0484-7364DAF540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91" y="6320547"/>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4DFEB"/>
          </a:solidFill>
        </p:spPr>
        <p:txBody>
          <a:bodyPr wrap="square" lIns="0" tIns="0" rIns="0" bIns="0" rtlCol="0"/>
          <a:lstStyle/>
          <a:p>
            <a:endParaRPr/>
          </a:p>
        </p:txBody>
      </p:sp>
      <p:grpSp>
        <p:nvGrpSpPr>
          <p:cNvPr id="3" name="object 3"/>
          <p:cNvGrpSpPr/>
          <p:nvPr/>
        </p:nvGrpSpPr>
        <p:grpSpPr>
          <a:xfrm>
            <a:off x="644651" y="1641348"/>
            <a:ext cx="9555480" cy="4162043"/>
            <a:chOff x="644651" y="1641348"/>
            <a:chExt cx="9555480" cy="4162043"/>
          </a:xfrm>
        </p:grpSpPr>
        <p:sp>
          <p:nvSpPr>
            <p:cNvPr id="4" name="object 4"/>
            <p:cNvSpPr/>
            <p:nvPr/>
          </p:nvSpPr>
          <p:spPr>
            <a:xfrm>
              <a:off x="10093452" y="3204997"/>
              <a:ext cx="106616" cy="56537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149077" y="3227070"/>
              <a:ext cx="0" cy="472440"/>
            </a:xfrm>
            <a:custGeom>
              <a:avLst/>
              <a:gdLst/>
              <a:ahLst/>
              <a:cxnLst/>
              <a:rect l="l" t="t" r="r" b="b"/>
              <a:pathLst>
                <a:path h="472439">
                  <a:moveTo>
                    <a:pt x="0" y="0"/>
                  </a:moveTo>
                  <a:lnTo>
                    <a:pt x="0" y="472185"/>
                  </a:lnTo>
                </a:path>
              </a:pathLst>
            </a:custGeom>
            <a:ln w="25400">
              <a:solidFill>
                <a:srgbClr val="4AACC5"/>
              </a:solidFill>
            </a:ln>
          </p:spPr>
          <p:txBody>
            <a:bodyPr wrap="square" lIns="0" tIns="0" rIns="0" bIns="0" rtlCol="0"/>
            <a:lstStyle/>
            <a:p>
              <a:endParaRPr/>
            </a:p>
          </p:txBody>
        </p:sp>
        <p:sp>
          <p:nvSpPr>
            <p:cNvPr id="6" name="object 6"/>
            <p:cNvSpPr/>
            <p:nvPr/>
          </p:nvSpPr>
          <p:spPr>
            <a:xfrm>
              <a:off x="2773679" y="1641348"/>
              <a:ext cx="6195060" cy="39806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287011" y="2351532"/>
              <a:ext cx="3142488" cy="8747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449323" y="4917948"/>
              <a:ext cx="3154679" cy="78944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504949" y="4953762"/>
              <a:ext cx="3060700" cy="682625"/>
            </a:xfrm>
            <a:custGeom>
              <a:avLst/>
              <a:gdLst/>
              <a:ahLst/>
              <a:cxnLst/>
              <a:rect l="l" t="t" r="r" b="b"/>
              <a:pathLst>
                <a:path w="3060700" h="682625">
                  <a:moveTo>
                    <a:pt x="0" y="453516"/>
                  </a:moveTo>
                  <a:lnTo>
                    <a:pt x="0" y="682116"/>
                  </a:lnTo>
                  <a:lnTo>
                    <a:pt x="2030729" y="682116"/>
                  </a:lnTo>
                  <a:lnTo>
                    <a:pt x="2030729" y="0"/>
                  </a:lnTo>
                  <a:lnTo>
                    <a:pt x="3060446" y="0"/>
                  </a:lnTo>
                </a:path>
              </a:pathLst>
            </a:custGeom>
            <a:ln w="25400">
              <a:solidFill>
                <a:srgbClr val="4AACC5"/>
              </a:solidFill>
            </a:ln>
          </p:spPr>
          <p:txBody>
            <a:bodyPr wrap="square" lIns="0" tIns="0" rIns="0" bIns="0" rtlCol="0"/>
            <a:lstStyle/>
            <a:p>
              <a:endParaRPr/>
            </a:p>
          </p:txBody>
        </p:sp>
        <p:sp>
          <p:nvSpPr>
            <p:cNvPr id="10" name="object 10"/>
            <p:cNvSpPr/>
            <p:nvPr/>
          </p:nvSpPr>
          <p:spPr>
            <a:xfrm>
              <a:off x="6769607" y="3813048"/>
              <a:ext cx="3430524" cy="1990343"/>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811517" y="3848862"/>
              <a:ext cx="3337560" cy="1884680"/>
            </a:xfrm>
            <a:custGeom>
              <a:avLst/>
              <a:gdLst/>
              <a:ahLst/>
              <a:cxnLst/>
              <a:rect l="l" t="t" r="r" b="b"/>
              <a:pathLst>
                <a:path w="3337559" h="1884679">
                  <a:moveTo>
                    <a:pt x="0" y="0"/>
                  </a:moveTo>
                  <a:lnTo>
                    <a:pt x="573277" y="0"/>
                  </a:lnTo>
                  <a:lnTo>
                    <a:pt x="573277" y="1884299"/>
                  </a:lnTo>
                  <a:lnTo>
                    <a:pt x="3337559" y="1884299"/>
                  </a:lnTo>
                  <a:lnTo>
                    <a:pt x="3337559" y="1180211"/>
                  </a:lnTo>
                </a:path>
              </a:pathLst>
            </a:custGeom>
            <a:ln w="25400">
              <a:solidFill>
                <a:srgbClr val="4AACC5"/>
              </a:solidFill>
            </a:ln>
          </p:spPr>
          <p:txBody>
            <a:bodyPr wrap="square" lIns="0" tIns="0" rIns="0" bIns="0" rtlCol="0"/>
            <a:lstStyle/>
            <a:p>
              <a:endParaRPr/>
            </a:p>
          </p:txBody>
        </p:sp>
        <p:sp>
          <p:nvSpPr>
            <p:cNvPr id="12" name="object 12"/>
            <p:cNvSpPr/>
            <p:nvPr/>
          </p:nvSpPr>
          <p:spPr>
            <a:xfrm>
              <a:off x="1449323" y="2891002"/>
              <a:ext cx="106616" cy="877849"/>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1504949" y="2913126"/>
              <a:ext cx="0" cy="786130"/>
            </a:xfrm>
            <a:custGeom>
              <a:avLst/>
              <a:gdLst/>
              <a:ahLst/>
              <a:cxnLst/>
              <a:rect l="l" t="t" r="r" b="b"/>
              <a:pathLst>
                <a:path h="786129">
                  <a:moveTo>
                    <a:pt x="0" y="0"/>
                  </a:moveTo>
                  <a:lnTo>
                    <a:pt x="0" y="785622"/>
                  </a:lnTo>
                </a:path>
              </a:pathLst>
            </a:custGeom>
            <a:ln w="25400">
              <a:solidFill>
                <a:srgbClr val="4AACC5"/>
              </a:solidFill>
            </a:ln>
          </p:spPr>
          <p:txBody>
            <a:bodyPr wrap="square" lIns="0" tIns="0" rIns="0" bIns="0" rtlCol="0"/>
            <a:lstStyle/>
            <a:p>
              <a:endParaRPr/>
            </a:p>
          </p:txBody>
        </p:sp>
        <p:sp>
          <p:nvSpPr>
            <p:cNvPr id="15" name="object 15"/>
            <p:cNvSpPr/>
            <p:nvPr/>
          </p:nvSpPr>
          <p:spPr>
            <a:xfrm>
              <a:off x="644651" y="1930920"/>
              <a:ext cx="1716024" cy="1094219"/>
            </a:xfrm>
            <a:prstGeom prst="rect">
              <a:avLst/>
            </a:prstGeom>
            <a:blipFill>
              <a:blip r:embed="rId8" cstate="print"/>
              <a:stretch>
                <a:fillRect/>
              </a:stretch>
            </a:blipFill>
          </p:spPr>
          <p:txBody>
            <a:bodyPr wrap="square" lIns="0" tIns="0" rIns="0" bIns="0" rtlCol="0"/>
            <a:lstStyle/>
            <a:p>
              <a:endParaRPr/>
            </a:p>
          </p:txBody>
        </p:sp>
      </p:grpSp>
      <p:sp>
        <p:nvSpPr>
          <p:cNvPr id="17" name="object 17"/>
          <p:cNvSpPr txBox="1">
            <a:spLocks noGrp="1"/>
          </p:cNvSpPr>
          <p:nvPr>
            <p:ph type="title"/>
          </p:nvPr>
        </p:nvSpPr>
        <p:spPr>
          <a:xfrm>
            <a:off x="425297" y="232613"/>
            <a:ext cx="10374149" cy="998350"/>
          </a:xfrm>
          <a:prstGeom prst="rect">
            <a:avLst/>
          </a:prstGeom>
        </p:spPr>
        <p:txBody>
          <a:bodyPr vert="horz" wrap="square" lIns="0" tIns="13335" rIns="0" bIns="0" rtlCol="0">
            <a:spAutoFit/>
          </a:bodyPr>
          <a:lstStyle/>
          <a:p>
            <a:pPr marL="12700">
              <a:lnSpc>
                <a:spcPct val="100000"/>
              </a:lnSpc>
              <a:spcBef>
                <a:spcPts val="105"/>
              </a:spcBef>
            </a:pPr>
            <a:r>
              <a:rPr lang="vi-VN" sz="3200" spc="10" dirty="0">
                <a:solidFill>
                  <a:srgbClr val="000000"/>
                </a:solidFill>
                <a:latin typeface="Noto Sans CJK JP Medium"/>
                <a:cs typeface="Noto Sans CJK JP Medium"/>
              </a:rPr>
              <a:t>Giải quyết nguyên nhân gây giãn nở lỗ chân lông cho làn da mịn màng và tươi trẻ</a:t>
            </a:r>
            <a:endParaRPr sz="3200" dirty="0">
              <a:latin typeface="Noto Sans CJK JP Medium"/>
              <a:cs typeface="Noto Sans CJK JP Medium"/>
            </a:endParaRPr>
          </a:p>
        </p:txBody>
      </p:sp>
      <p:grpSp>
        <p:nvGrpSpPr>
          <p:cNvPr id="20" name="object 20"/>
          <p:cNvGrpSpPr/>
          <p:nvPr/>
        </p:nvGrpSpPr>
        <p:grpSpPr>
          <a:xfrm>
            <a:off x="9168383" y="1854707"/>
            <a:ext cx="1955292" cy="1481328"/>
            <a:chOff x="9168383" y="1854707"/>
            <a:chExt cx="1955292" cy="1481328"/>
          </a:xfrm>
        </p:grpSpPr>
        <p:sp>
          <p:nvSpPr>
            <p:cNvPr id="21" name="object 21"/>
            <p:cNvSpPr/>
            <p:nvPr/>
          </p:nvSpPr>
          <p:spPr>
            <a:xfrm>
              <a:off x="9168383" y="1854707"/>
              <a:ext cx="1955292" cy="1449324"/>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9287255" y="1921763"/>
              <a:ext cx="1716024" cy="1414272"/>
            </a:xfrm>
            <a:prstGeom prst="rect">
              <a:avLst/>
            </a:prstGeom>
            <a:blipFill>
              <a:blip r:embed="rId10" cstate="print"/>
              <a:stretch>
                <a:fillRect/>
              </a:stretch>
            </a:blipFill>
          </p:spPr>
          <p:txBody>
            <a:bodyPr wrap="square" lIns="0" tIns="0" rIns="0" bIns="0" rtlCol="0"/>
            <a:lstStyle/>
            <a:p>
              <a:endParaRPr/>
            </a:p>
          </p:txBody>
        </p:sp>
      </p:grpSp>
      <p:sp>
        <p:nvSpPr>
          <p:cNvPr id="24" name="object 24"/>
          <p:cNvSpPr txBox="1"/>
          <p:nvPr/>
        </p:nvSpPr>
        <p:spPr>
          <a:xfrm>
            <a:off x="9106852" y="1939927"/>
            <a:ext cx="2440497" cy="1260473"/>
          </a:xfrm>
          <a:prstGeom prst="rect">
            <a:avLst/>
          </a:prstGeom>
          <a:solidFill>
            <a:srgbClr val="4AACC5"/>
          </a:solidFill>
          <a:ln w="38100">
            <a:solidFill>
              <a:srgbClr val="FFFFFF"/>
            </a:solidFill>
          </a:ln>
        </p:spPr>
        <p:txBody>
          <a:bodyPr vert="horz" wrap="square" lIns="0" tIns="1270" rIns="0" bIns="0" rtlCol="0">
            <a:spAutoFit/>
          </a:bodyPr>
          <a:lstStyle/>
          <a:p>
            <a:pPr marL="207010" marR="198120" indent="-1270" algn="ctr">
              <a:lnSpc>
                <a:spcPct val="150000"/>
              </a:lnSpc>
              <a:spcBef>
                <a:spcPts val="10"/>
              </a:spcBef>
            </a:pPr>
            <a:r>
              <a:rPr lang="vi-VN" sz="1400" b="1" u="heavy" spc="-5" dirty="0">
                <a:solidFill>
                  <a:srgbClr val="FFFFFF"/>
                </a:solidFill>
                <a:uFill>
                  <a:solidFill>
                    <a:srgbClr val="FFFFFF"/>
                  </a:solidFill>
                </a:uFill>
                <a:latin typeface="Calibri" panose="020F0502020204030204" pitchFamily="34" charset="0"/>
                <a:cs typeface="Calibri" panose="020F0502020204030204" pitchFamily="34" charset="0"/>
              </a:rPr>
              <a:t>D-Panthenol</a:t>
            </a:r>
          </a:p>
          <a:p>
            <a:pPr marL="207010" marR="198120" indent="-1270" algn="ctr">
              <a:lnSpc>
                <a:spcPct val="150000"/>
              </a:lnSpc>
              <a:spcBef>
                <a:spcPts val="10"/>
              </a:spcBef>
            </a:pPr>
            <a:r>
              <a:rPr lang="vi-VN" sz="1400" b="1" spc="-5" dirty="0">
                <a:solidFill>
                  <a:srgbClr val="FFFFFF"/>
                </a:solidFill>
                <a:uFill>
                  <a:solidFill>
                    <a:srgbClr val="FFFFFF"/>
                  </a:solidFill>
                </a:uFill>
                <a:latin typeface="Calibri" panose="020F0502020204030204" pitchFamily="34" charset="0"/>
                <a:cs typeface="Calibri" panose="020F0502020204030204" pitchFamily="34" charset="0"/>
              </a:rPr>
              <a:t>Tăng độ đàn hồi của da và se khít lỗ chân lông</a:t>
            </a:r>
          </a:p>
          <a:p>
            <a:pPr marL="207010" marR="198120" indent="-1270" algn="ctr">
              <a:lnSpc>
                <a:spcPct val="150000"/>
              </a:lnSpc>
              <a:spcBef>
                <a:spcPts val="10"/>
              </a:spcBef>
            </a:pPr>
            <a:r>
              <a:rPr lang="vi-VN" altLang="ja-JP" sz="1400" b="0" dirty="0">
                <a:highlight>
                  <a:srgbClr val="FFFF00"/>
                </a:highlight>
                <a:latin typeface="Noto Sans CJK JP Medium"/>
                <a:cs typeface="Noto Sans CJK JP Medium"/>
              </a:rPr>
              <a:t>Giúp da căng hơn!</a:t>
            </a:r>
            <a:endParaRPr lang="vi-VN" altLang="ja-JP" sz="1400" dirty="0">
              <a:highlight>
                <a:srgbClr val="FFFF00"/>
              </a:highlight>
              <a:latin typeface="Noto Sans CJK JP Medium"/>
              <a:cs typeface="Noto Sans CJK JP Medium"/>
            </a:endParaRPr>
          </a:p>
        </p:txBody>
      </p:sp>
      <p:sp>
        <p:nvSpPr>
          <p:cNvPr id="32" name="object 32"/>
          <p:cNvSpPr txBox="1"/>
          <p:nvPr/>
        </p:nvSpPr>
        <p:spPr>
          <a:xfrm>
            <a:off x="703580" y="4786121"/>
            <a:ext cx="1600200" cy="200025"/>
          </a:xfrm>
          <a:prstGeom prst="rect">
            <a:avLst/>
          </a:prstGeom>
          <a:solidFill>
            <a:srgbClr val="FFFF00"/>
          </a:solidFill>
        </p:spPr>
        <p:txBody>
          <a:bodyPr vert="horz" wrap="square" lIns="0" tIns="0" rIns="0" bIns="0" rtlCol="0">
            <a:spAutoFit/>
          </a:bodyPr>
          <a:lstStyle/>
          <a:p>
            <a:pPr>
              <a:lnSpc>
                <a:spcPts val="1535"/>
              </a:lnSpc>
            </a:pPr>
            <a:r>
              <a:rPr sz="1400" dirty="0">
                <a:latin typeface="kiloji"/>
                <a:cs typeface="kiloji"/>
              </a:rPr>
              <a:t>皮脂分</a:t>
            </a:r>
            <a:r>
              <a:rPr sz="1400" spc="-15" dirty="0">
                <a:latin typeface="kiloji"/>
                <a:cs typeface="kiloji"/>
              </a:rPr>
              <a:t>泌</a:t>
            </a:r>
            <a:r>
              <a:rPr sz="1400" dirty="0">
                <a:latin typeface="kiloji"/>
                <a:cs typeface="kiloji"/>
              </a:rPr>
              <a:t>を抑</a:t>
            </a:r>
            <a:r>
              <a:rPr sz="1400" spc="-15" dirty="0">
                <a:latin typeface="kiloji"/>
                <a:cs typeface="kiloji"/>
              </a:rPr>
              <a:t>制す</a:t>
            </a:r>
            <a:r>
              <a:rPr sz="1400" dirty="0">
                <a:latin typeface="kiloji"/>
                <a:cs typeface="kiloji"/>
              </a:rPr>
              <a:t>る</a:t>
            </a:r>
            <a:endParaRPr sz="1400">
              <a:latin typeface="kiloji"/>
              <a:cs typeface="kiloji"/>
            </a:endParaRPr>
          </a:p>
        </p:txBody>
      </p:sp>
      <p:sp>
        <p:nvSpPr>
          <p:cNvPr id="33" name="object 33"/>
          <p:cNvSpPr txBox="1"/>
          <p:nvPr/>
        </p:nvSpPr>
        <p:spPr>
          <a:xfrm>
            <a:off x="881888" y="5106161"/>
            <a:ext cx="1257935" cy="200025"/>
          </a:xfrm>
          <a:prstGeom prst="rect">
            <a:avLst/>
          </a:prstGeom>
          <a:solidFill>
            <a:srgbClr val="FFFF00"/>
          </a:solidFill>
        </p:spPr>
        <p:txBody>
          <a:bodyPr vert="horz" wrap="square" lIns="0" tIns="0" rIns="0" bIns="0" rtlCol="0">
            <a:spAutoFit/>
          </a:bodyPr>
          <a:lstStyle/>
          <a:p>
            <a:pPr>
              <a:lnSpc>
                <a:spcPts val="1540"/>
              </a:lnSpc>
            </a:pPr>
            <a:r>
              <a:rPr sz="1400" dirty="0">
                <a:latin typeface="kiloji"/>
                <a:cs typeface="kiloji"/>
              </a:rPr>
              <a:t>皮脂の</a:t>
            </a:r>
            <a:r>
              <a:rPr sz="1400" spc="-15" dirty="0">
                <a:latin typeface="kiloji"/>
                <a:cs typeface="kiloji"/>
              </a:rPr>
              <a:t>塊</a:t>
            </a:r>
            <a:r>
              <a:rPr sz="1400" dirty="0">
                <a:latin typeface="kiloji"/>
                <a:cs typeface="kiloji"/>
              </a:rPr>
              <a:t>を溶解</a:t>
            </a:r>
            <a:endParaRPr sz="1400">
              <a:latin typeface="kiloji"/>
              <a:cs typeface="kiloji"/>
            </a:endParaRPr>
          </a:p>
        </p:txBody>
      </p:sp>
      <p:sp>
        <p:nvSpPr>
          <p:cNvPr id="38" name="object 38"/>
          <p:cNvSpPr txBox="1"/>
          <p:nvPr/>
        </p:nvSpPr>
        <p:spPr>
          <a:xfrm>
            <a:off x="9230105" y="3697985"/>
            <a:ext cx="2440497" cy="1260538"/>
          </a:xfrm>
          <a:prstGeom prst="rect">
            <a:avLst/>
          </a:prstGeom>
          <a:solidFill>
            <a:srgbClr val="4AACC5"/>
          </a:solidFill>
          <a:ln w="38100">
            <a:solidFill>
              <a:srgbClr val="FFFFFF"/>
            </a:solidFill>
          </a:ln>
        </p:spPr>
        <p:txBody>
          <a:bodyPr vert="horz" wrap="square" lIns="0" tIns="1270" rIns="0" bIns="0" rtlCol="0">
            <a:spAutoFit/>
          </a:bodyPr>
          <a:lstStyle>
            <a:defPPr>
              <a:defRPr lang="ja-JP"/>
            </a:defPPr>
            <a:lvl1pPr marL="207010" marR="198120" indent="-1270" algn="ctr">
              <a:lnSpc>
                <a:spcPct val="150000"/>
              </a:lnSpc>
              <a:spcBef>
                <a:spcPts val="10"/>
              </a:spcBef>
              <a:defRPr sz="1400" b="1" u="heavy" spc="-5">
                <a:solidFill>
                  <a:srgbClr val="FFFFFF"/>
                </a:solidFill>
                <a:uFill>
                  <a:solidFill>
                    <a:srgbClr val="FFFFFF"/>
                  </a:solidFill>
                </a:uFill>
                <a:latin typeface="Calibri" panose="020F0502020204030204" pitchFamily="34" charset="0"/>
                <a:cs typeface="Calibri" panose="020F0502020204030204" pitchFamily="34" charset="0"/>
              </a:defRPr>
            </a:lvl1pPr>
          </a:lstStyle>
          <a:p>
            <a:r>
              <a:rPr lang="vi-VN" dirty="0"/>
              <a:t>Chiết xuất Hamamelis </a:t>
            </a:r>
          </a:p>
          <a:p>
            <a:r>
              <a:rPr lang="vi-VN" u="none" dirty="0"/>
              <a:t>Se khít lỗ chân lông</a:t>
            </a:r>
          </a:p>
          <a:p>
            <a:r>
              <a:rPr lang="vi-VN" u="none" dirty="0"/>
              <a:t>Tác dụng se lỗ chân lông</a:t>
            </a:r>
          </a:p>
          <a:p>
            <a:r>
              <a:rPr lang="vi-VN" altLang="ja-JP" b="0" u="none" dirty="0">
                <a:solidFill>
                  <a:schemeClr val="tx1"/>
                </a:solidFill>
                <a:highlight>
                  <a:srgbClr val="FFFF00"/>
                </a:highlight>
                <a:latin typeface="Noto Sans CJK JP Medium"/>
                <a:cs typeface="Noto Sans CJK JP Medium"/>
              </a:rPr>
              <a:t>Giúp da trơn mướt</a:t>
            </a:r>
            <a:endParaRPr lang="vi-VN" altLang="ja-JP" u="none" dirty="0">
              <a:solidFill>
                <a:schemeClr val="tx1"/>
              </a:solidFill>
              <a:highlight>
                <a:srgbClr val="FFFF00"/>
              </a:highlight>
              <a:latin typeface="Noto Sans CJK JP Medium"/>
              <a:cs typeface="Noto Sans CJK JP Medium"/>
            </a:endParaRPr>
          </a:p>
        </p:txBody>
      </p:sp>
      <p:grpSp>
        <p:nvGrpSpPr>
          <p:cNvPr id="40" name="object 40"/>
          <p:cNvGrpSpPr/>
          <p:nvPr/>
        </p:nvGrpSpPr>
        <p:grpSpPr>
          <a:xfrm>
            <a:off x="10762488" y="83769"/>
            <a:ext cx="1430020" cy="421005"/>
            <a:chOff x="10762488" y="83769"/>
            <a:chExt cx="1430020" cy="421005"/>
          </a:xfrm>
        </p:grpSpPr>
        <p:sp>
          <p:nvSpPr>
            <p:cNvPr id="41" name="object 41"/>
            <p:cNvSpPr/>
            <p:nvPr/>
          </p:nvSpPr>
          <p:spPr>
            <a:xfrm>
              <a:off x="10762488" y="83769"/>
              <a:ext cx="1429511" cy="420674"/>
            </a:xfrm>
            <a:prstGeom prst="rect">
              <a:avLst/>
            </a:prstGeom>
            <a:blipFill>
              <a:blip r:embed="rId11" cstate="print"/>
              <a:stretch>
                <a:fillRect/>
              </a:stretch>
            </a:blipFill>
          </p:spPr>
          <p:txBody>
            <a:bodyPr wrap="square" lIns="0" tIns="0" rIns="0" bIns="0" rtlCol="0"/>
            <a:lstStyle/>
            <a:p>
              <a:endParaRPr/>
            </a:p>
          </p:txBody>
        </p:sp>
        <p:sp>
          <p:nvSpPr>
            <p:cNvPr id="42" name="object 42"/>
            <p:cNvSpPr/>
            <p:nvPr/>
          </p:nvSpPr>
          <p:spPr>
            <a:xfrm>
              <a:off x="10831068" y="132524"/>
              <a:ext cx="1360930" cy="347535"/>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10805160" y="106680"/>
              <a:ext cx="1381125" cy="340360"/>
            </a:xfrm>
            <a:custGeom>
              <a:avLst/>
              <a:gdLst/>
              <a:ahLst/>
              <a:cxnLst/>
              <a:rect l="l" t="t" r="r" b="b"/>
              <a:pathLst>
                <a:path w="1381125" h="340359">
                  <a:moveTo>
                    <a:pt x="1380744" y="0"/>
                  </a:moveTo>
                  <a:lnTo>
                    <a:pt x="0" y="0"/>
                  </a:lnTo>
                  <a:lnTo>
                    <a:pt x="0" y="339852"/>
                  </a:lnTo>
                  <a:lnTo>
                    <a:pt x="1380744" y="339852"/>
                  </a:lnTo>
                  <a:lnTo>
                    <a:pt x="1380744" y="0"/>
                  </a:lnTo>
                  <a:close/>
                </a:path>
              </a:pathLst>
            </a:custGeom>
            <a:solidFill>
              <a:srgbClr val="00A0DA"/>
            </a:solidFill>
          </p:spPr>
          <p:txBody>
            <a:bodyPr wrap="square" lIns="0" tIns="0" rIns="0" bIns="0" rtlCol="0"/>
            <a:lstStyle/>
            <a:p>
              <a:endParaRPr/>
            </a:p>
          </p:txBody>
        </p:sp>
      </p:grpSp>
      <p:sp>
        <p:nvSpPr>
          <p:cNvPr id="44" name="object 44"/>
          <p:cNvSpPr txBox="1"/>
          <p:nvPr/>
        </p:nvSpPr>
        <p:spPr>
          <a:xfrm>
            <a:off x="10938129" y="184530"/>
            <a:ext cx="1168400" cy="166071"/>
          </a:xfrm>
          <a:prstGeom prst="rect">
            <a:avLst/>
          </a:prstGeom>
        </p:spPr>
        <p:txBody>
          <a:bodyPr vert="horz" wrap="square" lIns="0" tIns="12065" rIns="0" bIns="0" rtlCol="0">
            <a:spAutoFit/>
          </a:bodyPr>
          <a:lstStyle/>
          <a:p>
            <a:pPr marL="12700">
              <a:lnSpc>
                <a:spcPct val="100000"/>
              </a:lnSpc>
              <a:spcBef>
                <a:spcPts val="95"/>
              </a:spcBef>
            </a:pPr>
            <a:r>
              <a:rPr lang="vi-VN" altLang="ja-JP" sz="1000" dirty="0">
                <a:solidFill>
                  <a:schemeClr val="bg1"/>
                </a:solidFill>
                <a:latin typeface="Calibri" panose="020F0502020204030204" pitchFamily="34" charset="0"/>
                <a:cs typeface="Calibri" panose="020F0502020204030204" pitchFamily="34" charset="0"/>
              </a:rPr>
              <a:t>Chăm sóc về sau</a:t>
            </a:r>
          </a:p>
        </p:txBody>
      </p:sp>
      <p:grpSp>
        <p:nvGrpSpPr>
          <p:cNvPr id="46" name="object 46"/>
          <p:cNvGrpSpPr/>
          <p:nvPr/>
        </p:nvGrpSpPr>
        <p:grpSpPr>
          <a:xfrm>
            <a:off x="4226052" y="982980"/>
            <a:ext cx="3395979" cy="1336675"/>
            <a:chOff x="4226052" y="982980"/>
            <a:chExt cx="3395979" cy="1336675"/>
          </a:xfrm>
        </p:grpSpPr>
        <p:sp>
          <p:nvSpPr>
            <p:cNvPr id="47" name="object 47"/>
            <p:cNvSpPr/>
            <p:nvPr/>
          </p:nvSpPr>
          <p:spPr>
            <a:xfrm>
              <a:off x="4226052" y="982980"/>
              <a:ext cx="3395472" cy="1318260"/>
            </a:xfrm>
            <a:prstGeom prst="rect">
              <a:avLst/>
            </a:prstGeom>
            <a:blipFill>
              <a:blip r:embed="rId13" cstate="print"/>
              <a:stretch>
                <a:fillRect/>
              </a:stretch>
            </a:blipFill>
          </p:spPr>
          <p:txBody>
            <a:bodyPr wrap="square" lIns="0" tIns="0" rIns="0" bIns="0" rtlCol="0"/>
            <a:lstStyle/>
            <a:p>
              <a:endParaRPr/>
            </a:p>
          </p:txBody>
        </p:sp>
        <p:sp>
          <p:nvSpPr>
            <p:cNvPr id="48" name="object 48"/>
            <p:cNvSpPr/>
            <p:nvPr/>
          </p:nvSpPr>
          <p:spPr>
            <a:xfrm>
              <a:off x="4361688" y="1050048"/>
              <a:ext cx="3121152" cy="1269479"/>
            </a:xfrm>
            <a:prstGeom prst="rect">
              <a:avLst/>
            </a:prstGeom>
            <a:blipFill>
              <a:blip r:embed="rId14" cstate="print"/>
              <a:stretch>
                <a:fillRect/>
              </a:stretch>
            </a:blipFill>
          </p:spPr>
          <p:txBody>
            <a:bodyPr wrap="square" lIns="0" tIns="0" rIns="0" bIns="0" rtlCol="0"/>
            <a:lstStyle/>
            <a:p>
              <a:endParaRPr/>
            </a:p>
          </p:txBody>
        </p:sp>
      </p:grpSp>
      <p:sp>
        <p:nvSpPr>
          <p:cNvPr id="49" name="object 49"/>
          <p:cNvSpPr txBox="1"/>
          <p:nvPr/>
        </p:nvSpPr>
        <p:spPr>
          <a:xfrm>
            <a:off x="4287773" y="1024889"/>
            <a:ext cx="3276600" cy="1425262"/>
          </a:xfrm>
          <a:prstGeom prst="rect">
            <a:avLst/>
          </a:prstGeom>
          <a:solidFill>
            <a:srgbClr val="FFFF00"/>
          </a:solidFill>
          <a:ln w="38100">
            <a:solidFill>
              <a:srgbClr val="FFFFFF"/>
            </a:solidFill>
          </a:ln>
        </p:spPr>
        <p:txBody>
          <a:bodyPr vert="horz" wrap="square" lIns="0" tIns="108585" rIns="0" bIns="0" rtlCol="0">
            <a:spAutoFit/>
          </a:bodyPr>
          <a:lstStyle/>
          <a:p>
            <a:r>
              <a:rPr sz="1400" b="1" u="heavy" dirty="0">
                <a:solidFill>
                  <a:srgbClr val="FF0000"/>
                </a:solidFill>
                <a:uFill>
                  <a:solidFill>
                    <a:srgbClr val="FF0000"/>
                  </a:solidFill>
                </a:uFill>
                <a:latin typeface="Calibri" panose="020F0502020204030204" pitchFamily="34" charset="0"/>
                <a:cs typeface="Calibri" panose="020F0502020204030204" pitchFamily="34" charset="0"/>
              </a:rPr>
              <a:t>1,2-</a:t>
            </a:r>
            <a:r>
              <a:rPr lang="ja-JP" altLang="en-US" sz="1400" b="1" u="heavy">
                <a:solidFill>
                  <a:srgbClr val="FF0000"/>
                </a:solidFill>
                <a:uFill>
                  <a:solidFill>
                    <a:srgbClr val="FF0000"/>
                  </a:solidFill>
                </a:uFill>
                <a:latin typeface="Calibri" panose="020F0502020204030204" pitchFamily="34" charset="0"/>
                <a:cs typeface="Calibri" panose="020F0502020204030204" pitchFamily="34" charset="0"/>
              </a:rPr>
              <a:t>Hexanediol</a:t>
            </a:r>
          </a:p>
          <a:p>
            <a:pPr algn="ctr">
              <a:lnSpc>
                <a:spcPct val="100000"/>
              </a:lnSpc>
              <a:spcBef>
                <a:spcPts val="765"/>
              </a:spcBef>
            </a:pPr>
            <a:r>
              <a:rPr lang="ja-JP" altLang="en-US" sz="1400">
                <a:latin typeface="Calibri" panose="020F0502020204030204" pitchFamily="34" charset="0"/>
                <a:cs typeface="Calibri" panose="020F0502020204030204" pitchFamily="34" charset="0"/>
              </a:rPr>
              <a:t>biện pháp kháng khuẩn và ngăn ngừa tình trạng khô ráp trên bề mặt da </a:t>
            </a:r>
            <a:r>
              <a:rPr sz="1400" b="0" dirty="0">
                <a:latin typeface="Calibri" panose="020F0502020204030204" pitchFamily="34" charset="0"/>
                <a:cs typeface="Calibri" panose="020F0502020204030204" pitchFamily="34" charset="0"/>
              </a:rPr>
              <a:t>！</a:t>
            </a:r>
            <a:endParaRPr sz="1400" dirty="0">
              <a:latin typeface="Calibri" panose="020F0502020204030204" pitchFamily="34" charset="0"/>
              <a:cs typeface="Calibri" panose="020F0502020204030204" pitchFamily="34" charset="0"/>
            </a:endParaRPr>
          </a:p>
          <a:p>
            <a:pPr marL="207645" marR="202565" algn="ctr">
              <a:lnSpc>
                <a:spcPts val="2160"/>
              </a:lnSpc>
              <a:spcBef>
                <a:spcPts val="190"/>
              </a:spcBef>
            </a:pPr>
            <a:r>
              <a:rPr lang="ja-JP" altLang="en-US" sz="1400">
                <a:solidFill>
                  <a:srgbClr val="FF0000"/>
                </a:solidFill>
                <a:latin typeface="Calibri" panose="020F0502020204030204" pitchFamily="34" charset="0"/>
                <a:cs typeface="Calibri" panose="020F0502020204030204" pitchFamily="34" charset="0"/>
              </a:rPr>
              <a:t>1,2-Hexanediol </a:t>
            </a:r>
            <a:r>
              <a:rPr lang="vi-VN" altLang="ja-JP" sz="1400" dirty="0">
                <a:solidFill>
                  <a:srgbClr val="FF0000"/>
                </a:solidFill>
                <a:latin typeface="Calibri" panose="020F0502020204030204" pitchFamily="34" charset="0"/>
                <a:cs typeface="Calibri" panose="020F0502020204030204" pitchFamily="34" charset="0"/>
              </a:rPr>
              <a:t>là </a:t>
            </a:r>
            <a:r>
              <a:rPr lang="ja-JP" altLang="en-US" sz="1400"/>
              <a:t>thành phần kháng khuẩn dưỡng ẩm gọi là "polyol"</a:t>
            </a:r>
            <a:endParaRPr sz="1400" dirty="0">
              <a:latin typeface="Calibri" panose="020F0502020204030204" pitchFamily="34" charset="0"/>
              <a:cs typeface="Calibri" panose="020F0502020204030204" pitchFamily="34" charset="0"/>
            </a:endParaRPr>
          </a:p>
        </p:txBody>
      </p:sp>
      <p:sp>
        <p:nvSpPr>
          <p:cNvPr id="54" name="object 24">
            <a:extLst>
              <a:ext uri="{FF2B5EF4-FFF2-40B4-BE49-F238E27FC236}">
                <a16:creationId xmlns:a16="http://schemas.microsoft.com/office/drawing/2014/main" id="{0322DE64-5A86-7A4D-8C63-DDAB1EAFF280}"/>
              </a:ext>
            </a:extLst>
          </p:cNvPr>
          <p:cNvSpPr txBox="1"/>
          <p:nvPr/>
        </p:nvSpPr>
        <p:spPr>
          <a:xfrm>
            <a:off x="264125" y="1967479"/>
            <a:ext cx="2440497" cy="937308"/>
          </a:xfrm>
          <a:prstGeom prst="rect">
            <a:avLst/>
          </a:prstGeom>
          <a:solidFill>
            <a:srgbClr val="92CCDC"/>
          </a:solidFill>
          <a:ln w="38100">
            <a:solidFill>
              <a:srgbClr val="FFFFFF"/>
            </a:solidFill>
          </a:ln>
        </p:spPr>
        <p:txBody>
          <a:bodyPr vert="horz" wrap="square" lIns="0" tIns="1270" rIns="0" bIns="0" rtlCol="0">
            <a:spAutoFit/>
          </a:bodyPr>
          <a:lstStyle/>
          <a:p>
            <a:pPr marL="207010" marR="198120" indent="-1270" algn="ctr">
              <a:lnSpc>
                <a:spcPct val="150000"/>
              </a:lnSpc>
              <a:spcBef>
                <a:spcPts val="10"/>
              </a:spcBef>
            </a:pPr>
            <a:r>
              <a:rPr lang="vi-VN" sz="1400" u="heavy" spc="-5" dirty="0">
                <a:uFill>
                  <a:solidFill>
                    <a:srgbClr val="FFFFFF"/>
                  </a:solidFill>
                </a:uFill>
                <a:latin typeface="Calibri" panose="020F0502020204030204" pitchFamily="34" charset="0"/>
                <a:cs typeface="Calibri" panose="020F0502020204030204" pitchFamily="34" charset="0"/>
              </a:rPr>
              <a:t>Axit hyaluronic</a:t>
            </a:r>
          </a:p>
          <a:p>
            <a:pPr marL="207010" marR="198120" indent="-1270" algn="ctr">
              <a:lnSpc>
                <a:spcPct val="150000"/>
              </a:lnSpc>
              <a:spcBef>
                <a:spcPts val="10"/>
              </a:spcBef>
            </a:pPr>
            <a:r>
              <a:rPr lang="vi-VN" sz="1400" spc="-5" dirty="0">
                <a:uFill>
                  <a:solidFill>
                    <a:srgbClr val="FFFFFF"/>
                  </a:solidFill>
                </a:uFill>
                <a:latin typeface="Calibri" panose="020F0502020204030204" pitchFamily="34" charset="0"/>
                <a:cs typeface="Calibri" panose="020F0502020204030204" pitchFamily="34" charset="0"/>
              </a:rPr>
              <a:t>Cấp nước</a:t>
            </a:r>
          </a:p>
          <a:p>
            <a:pPr marL="207010" marR="198120" indent="-1270" algn="ctr">
              <a:lnSpc>
                <a:spcPct val="150000"/>
              </a:lnSpc>
              <a:spcBef>
                <a:spcPts val="10"/>
              </a:spcBef>
            </a:pPr>
            <a:r>
              <a:rPr lang="vi-VN" altLang="ja-JP" sz="1400" dirty="0">
                <a:highlight>
                  <a:srgbClr val="FFFF00"/>
                </a:highlight>
                <a:latin typeface="Noto Sans CJK JP Medium"/>
                <a:cs typeface="Noto Sans CJK JP Medium"/>
              </a:rPr>
              <a:t>Giúp da có độ ẩm!</a:t>
            </a:r>
          </a:p>
        </p:txBody>
      </p:sp>
      <p:sp>
        <p:nvSpPr>
          <p:cNvPr id="55" name="object 24">
            <a:extLst>
              <a:ext uri="{FF2B5EF4-FFF2-40B4-BE49-F238E27FC236}">
                <a16:creationId xmlns:a16="http://schemas.microsoft.com/office/drawing/2014/main" id="{EDC229E1-BB65-D942-A9F8-E94C510393FF}"/>
              </a:ext>
            </a:extLst>
          </p:cNvPr>
          <p:cNvSpPr txBox="1"/>
          <p:nvPr/>
        </p:nvSpPr>
        <p:spPr>
          <a:xfrm>
            <a:off x="152400" y="3491001"/>
            <a:ext cx="2570225" cy="1906804"/>
          </a:xfrm>
          <a:prstGeom prst="rect">
            <a:avLst/>
          </a:prstGeom>
          <a:solidFill>
            <a:srgbClr val="B19FC6"/>
          </a:solidFill>
          <a:ln w="38100">
            <a:solidFill>
              <a:srgbClr val="FFFFFF"/>
            </a:solidFill>
          </a:ln>
        </p:spPr>
        <p:txBody>
          <a:bodyPr vert="horz" wrap="square" lIns="0" tIns="1270" rIns="0" bIns="0" rtlCol="0">
            <a:spAutoFit/>
          </a:bodyPr>
          <a:lstStyle/>
          <a:p>
            <a:pPr marL="207010" marR="198120" indent="-1270" algn="ctr">
              <a:lnSpc>
                <a:spcPct val="150000"/>
              </a:lnSpc>
              <a:spcBef>
                <a:spcPts val="10"/>
              </a:spcBef>
            </a:pPr>
            <a:r>
              <a:rPr lang="vi-VN" sz="1400" u="sng" spc="-5" dirty="0">
                <a:uFill>
                  <a:solidFill>
                    <a:srgbClr val="FFFFFF"/>
                  </a:solidFill>
                </a:uFill>
                <a:latin typeface="Calibri" panose="020F0502020204030204" pitchFamily="34" charset="0"/>
                <a:cs typeface="Calibri" panose="020F0502020204030204" pitchFamily="34" charset="0"/>
              </a:rPr>
              <a:t>Chiết suất cây </a:t>
            </a:r>
            <a:r>
              <a:rPr lang="vi-VN" altLang="ja-JP" sz="1400" u="sng" spc="-5" dirty="0">
                <a:uFill>
                  <a:solidFill>
                    <a:srgbClr val="FFFFFF"/>
                  </a:solidFill>
                </a:uFill>
                <a:latin typeface="Calibri" panose="020F0502020204030204" pitchFamily="34" charset="0"/>
                <a:cs typeface="Calibri" panose="020F0502020204030204" pitchFamily="34" charset="0"/>
              </a:rPr>
              <a:t>Dwarf Fireweed</a:t>
            </a:r>
          </a:p>
          <a:p>
            <a:pPr marL="207010" marR="198120" indent="-1270" algn="ctr">
              <a:lnSpc>
                <a:spcPct val="150000"/>
              </a:lnSpc>
              <a:spcBef>
                <a:spcPts val="10"/>
              </a:spcBef>
            </a:pPr>
            <a:r>
              <a:rPr lang="vi-VN" sz="1400" spc="-5" dirty="0">
                <a:highlight>
                  <a:srgbClr val="FFFF00"/>
                </a:highlight>
                <a:uFill>
                  <a:solidFill>
                    <a:srgbClr val="FFFFFF"/>
                  </a:solidFill>
                </a:uFill>
                <a:latin typeface="Calibri" panose="020F0502020204030204" pitchFamily="34" charset="0"/>
                <a:cs typeface="Calibri" panose="020F0502020204030204" pitchFamily="34" charset="0"/>
              </a:rPr>
              <a:t>Phân giải các khối bã nhờn</a:t>
            </a:r>
          </a:p>
          <a:p>
            <a:pPr marL="207010" marR="198120" indent="-1270" algn="ctr">
              <a:lnSpc>
                <a:spcPct val="150000"/>
              </a:lnSpc>
              <a:spcBef>
                <a:spcPts val="10"/>
              </a:spcBef>
            </a:pPr>
            <a:r>
              <a:rPr lang="vi-VN" sz="1400" spc="-5" dirty="0">
                <a:highlight>
                  <a:srgbClr val="FFFF00"/>
                </a:highlight>
                <a:uFill>
                  <a:solidFill>
                    <a:srgbClr val="FFFFFF"/>
                  </a:solidFill>
                </a:uFill>
                <a:latin typeface="Calibri" panose="020F0502020204030204" pitchFamily="34" charset="0"/>
                <a:cs typeface="Calibri" panose="020F0502020204030204" pitchFamily="34" charset="0"/>
              </a:rPr>
              <a:t>Áp chế việc tiết bã nhờn</a:t>
            </a:r>
          </a:p>
          <a:p>
            <a:pPr marL="207010" marR="198120" indent="-1270" algn="ctr">
              <a:lnSpc>
                <a:spcPct val="150000"/>
              </a:lnSpc>
              <a:spcBef>
                <a:spcPts val="10"/>
              </a:spcBef>
            </a:pPr>
            <a:r>
              <a:rPr lang="vi-VN" altLang="ja-JP" sz="1400" dirty="0">
                <a:latin typeface="Noto Sans CJK JP Medium"/>
                <a:cs typeface="Noto Sans CJK JP Medium"/>
              </a:rPr>
              <a:t>l</a:t>
            </a:r>
            <a:r>
              <a:rPr lang="vi-VN" altLang="ja-JP" sz="1400" b="0" dirty="0">
                <a:latin typeface="Noto Sans CJK JP Medium"/>
                <a:cs typeface="Noto Sans CJK JP Medium"/>
              </a:rPr>
              <a:t>à nguyên nhân gây giãn lỗ chân lông và thâm lỗ chân lông</a:t>
            </a:r>
            <a:endParaRPr lang="vi-VN" altLang="ja-JP" sz="1400" dirty="0">
              <a:latin typeface="Noto Sans CJK JP Medium"/>
              <a:cs typeface="Noto Sans CJK JP Medium"/>
            </a:endParaRPr>
          </a:p>
        </p:txBody>
      </p:sp>
      <p:sp>
        <p:nvSpPr>
          <p:cNvPr id="14" name="object 3">
            <a:extLst>
              <a:ext uri="{FF2B5EF4-FFF2-40B4-BE49-F238E27FC236}">
                <a16:creationId xmlns:a16="http://schemas.microsoft.com/office/drawing/2014/main" id="{D8C8819A-32AE-82AD-293A-87E86F31382A}"/>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16" name="Picture 5" descr="http://csc-vietnam.vn/images/logos/1/unnamed.png">
            <a:extLst>
              <a:ext uri="{FF2B5EF4-FFF2-40B4-BE49-F238E27FC236}">
                <a16:creationId xmlns:a16="http://schemas.microsoft.com/office/drawing/2014/main" id="{446C3672-7AE4-85CA-1CD6-CDEB8F3F677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707" y="6247320"/>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9388" y="311911"/>
            <a:ext cx="5801513" cy="443070"/>
          </a:xfrm>
          <a:prstGeom prst="rect">
            <a:avLst/>
          </a:prstGeom>
        </p:spPr>
        <p:txBody>
          <a:bodyPr vert="horz" wrap="square" lIns="0" tIns="12065" rIns="0" bIns="0" rtlCol="0">
            <a:spAutoFit/>
          </a:bodyPr>
          <a:lstStyle/>
          <a:p>
            <a:pPr marL="12700">
              <a:lnSpc>
                <a:spcPct val="100000"/>
              </a:lnSpc>
              <a:spcBef>
                <a:spcPts val="95"/>
              </a:spcBef>
            </a:pPr>
            <a:r>
              <a:rPr lang="vi-VN" b="0" spc="15" dirty="0">
                <a:solidFill>
                  <a:srgbClr val="3E3E3E"/>
                </a:solidFill>
                <a:latin typeface="Noto Sans CJK JP Medium"/>
                <a:cs typeface="Noto Sans CJK JP Medium"/>
              </a:rPr>
              <a:t>Thành phần chăm sóc lỗ chân lông</a:t>
            </a:r>
            <a:endParaRPr b="0" spc="-5" dirty="0">
              <a:solidFill>
                <a:srgbClr val="3E3E3E"/>
              </a:solidFill>
              <a:latin typeface="Noto Sans CJK JP Medium"/>
              <a:cs typeface="Noto Sans CJK JP Medium"/>
            </a:endParaRPr>
          </a:p>
        </p:txBody>
      </p:sp>
      <p:grpSp>
        <p:nvGrpSpPr>
          <p:cNvPr id="3" name="object 3"/>
          <p:cNvGrpSpPr/>
          <p:nvPr/>
        </p:nvGrpSpPr>
        <p:grpSpPr>
          <a:xfrm>
            <a:off x="6146291" y="1280160"/>
            <a:ext cx="4347845" cy="5287010"/>
            <a:chOff x="6146291" y="1280160"/>
            <a:chExt cx="4347845" cy="5287010"/>
          </a:xfrm>
        </p:grpSpPr>
        <p:sp>
          <p:nvSpPr>
            <p:cNvPr id="4" name="object 4"/>
            <p:cNvSpPr/>
            <p:nvPr/>
          </p:nvSpPr>
          <p:spPr>
            <a:xfrm>
              <a:off x="6269933" y="2252612"/>
              <a:ext cx="1866498" cy="6962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168389" y="1544574"/>
              <a:ext cx="4311650" cy="5008245"/>
            </a:xfrm>
            <a:custGeom>
              <a:avLst/>
              <a:gdLst/>
              <a:ahLst/>
              <a:cxnLst/>
              <a:rect l="l" t="t" r="r" b="b"/>
              <a:pathLst>
                <a:path w="4311650" h="5008245">
                  <a:moveTo>
                    <a:pt x="0" y="5007864"/>
                  </a:moveTo>
                  <a:lnTo>
                    <a:pt x="4311396" y="5007864"/>
                  </a:lnTo>
                  <a:lnTo>
                    <a:pt x="4311396" y="0"/>
                  </a:lnTo>
                  <a:lnTo>
                    <a:pt x="0" y="0"/>
                  </a:lnTo>
                  <a:lnTo>
                    <a:pt x="0" y="5007864"/>
                  </a:lnTo>
                  <a:close/>
                </a:path>
              </a:pathLst>
            </a:custGeom>
            <a:ln w="28575">
              <a:solidFill>
                <a:srgbClr val="33BCF0"/>
              </a:solidFill>
            </a:ln>
          </p:spPr>
          <p:txBody>
            <a:bodyPr wrap="square" lIns="0" tIns="0" rIns="0" bIns="0" rtlCol="0"/>
            <a:lstStyle/>
            <a:p>
              <a:endParaRPr/>
            </a:p>
          </p:txBody>
        </p:sp>
        <p:sp>
          <p:nvSpPr>
            <p:cNvPr id="6" name="object 6"/>
            <p:cNvSpPr/>
            <p:nvPr/>
          </p:nvSpPr>
          <p:spPr>
            <a:xfrm>
              <a:off x="6146291" y="1280160"/>
              <a:ext cx="2123440" cy="637540"/>
            </a:xfrm>
            <a:custGeom>
              <a:avLst/>
              <a:gdLst/>
              <a:ahLst/>
              <a:cxnLst/>
              <a:rect l="l" t="t" r="r" b="b"/>
              <a:pathLst>
                <a:path w="2123440" h="637539">
                  <a:moveTo>
                    <a:pt x="1804415" y="0"/>
                  </a:moveTo>
                  <a:lnTo>
                    <a:pt x="318516" y="0"/>
                  </a:lnTo>
                  <a:lnTo>
                    <a:pt x="271451" y="3453"/>
                  </a:lnTo>
                  <a:lnTo>
                    <a:pt x="226530" y="13486"/>
                  </a:lnTo>
                  <a:lnTo>
                    <a:pt x="184244" y="29606"/>
                  </a:lnTo>
                  <a:lnTo>
                    <a:pt x="145088" y="51319"/>
                  </a:lnTo>
                  <a:lnTo>
                    <a:pt x="109552" y="78132"/>
                  </a:lnTo>
                  <a:lnTo>
                    <a:pt x="78132" y="109552"/>
                  </a:lnTo>
                  <a:lnTo>
                    <a:pt x="51319" y="145088"/>
                  </a:lnTo>
                  <a:lnTo>
                    <a:pt x="29606" y="184244"/>
                  </a:lnTo>
                  <a:lnTo>
                    <a:pt x="13486" y="226530"/>
                  </a:lnTo>
                  <a:lnTo>
                    <a:pt x="3453" y="271451"/>
                  </a:lnTo>
                  <a:lnTo>
                    <a:pt x="0" y="318515"/>
                  </a:lnTo>
                  <a:lnTo>
                    <a:pt x="3453" y="365580"/>
                  </a:lnTo>
                  <a:lnTo>
                    <a:pt x="13486" y="410501"/>
                  </a:lnTo>
                  <a:lnTo>
                    <a:pt x="29606" y="452787"/>
                  </a:lnTo>
                  <a:lnTo>
                    <a:pt x="51319" y="491943"/>
                  </a:lnTo>
                  <a:lnTo>
                    <a:pt x="78132" y="527479"/>
                  </a:lnTo>
                  <a:lnTo>
                    <a:pt x="109552" y="558899"/>
                  </a:lnTo>
                  <a:lnTo>
                    <a:pt x="145088" y="585712"/>
                  </a:lnTo>
                  <a:lnTo>
                    <a:pt x="184244" y="607425"/>
                  </a:lnTo>
                  <a:lnTo>
                    <a:pt x="226530" y="623545"/>
                  </a:lnTo>
                  <a:lnTo>
                    <a:pt x="271451" y="633578"/>
                  </a:lnTo>
                  <a:lnTo>
                    <a:pt x="318516" y="637031"/>
                  </a:lnTo>
                  <a:lnTo>
                    <a:pt x="1804415" y="637031"/>
                  </a:lnTo>
                  <a:lnTo>
                    <a:pt x="1851480" y="633578"/>
                  </a:lnTo>
                  <a:lnTo>
                    <a:pt x="1896401" y="623545"/>
                  </a:lnTo>
                  <a:lnTo>
                    <a:pt x="1938687" y="607425"/>
                  </a:lnTo>
                  <a:lnTo>
                    <a:pt x="1977843" y="585712"/>
                  </a:lnTo>
                  <a:lnTo>
                    <a:pt x="2013379" y="558899"/>
                  </a:lnTo>
                  <a:lnTo>
                    <a:pt x="2044799" y="527479"/>
                  </a:lnTo>
                  <a:lnTo>
                    <a:pt x="2071612" y="491943"/>
                  </a:lnTo>
                  <a:lnTo>
                    <a:pt x="2093325" y="452787"/>
                  </a:lnTo>
                  <a:lnTo>
                    <a:pt x="2109445" y="410501"/>
                  </a:lnTo>
                  <a:lnTo>
                    <a:pt x="2119478" y="365580"/>
                  </a:lnTo>
                  <a:lnTo>
                    <a:pt x="2122932" y="318515"/>
                  </a:lnTo>
                  <a:lnTo>
                    <a:pt x="2119478" y="271451"/>
                  </a:lnTo>
                  <a:lnTo>
                    <a:pt x="2109445" y="226530"/>
                  </a:lnTo>
                  <a:lnTo>
                    <a:pt x="2093325" y="184244"/>
                  </a:lnTo>
                  <a:lnTo>
                    <a:pt x="2071612" y="145088"/>
                  </a:lnTo>
                  <a:lnTo>
                    <a:pt x="2044799" y="109552"/>
                  </a:lnTo>
                  <a:lnTo>
                    <a:pt x="2013379" y="78132"/>
                  </a:lnTo>
                  <a:lnTo>
                    <a:pt x="1977843" y="51319"/>
                  </a:lnTo>
                  <a:lnTo>
                    <a:pt x="1938687" y="29606"/>
                  </a:lnTo>
                  <a:lnTo>
                    <a:pt x="1896401" y="13486"/>
                  </a:lnTo>
                  <a:lnTo>
                    <a:pt x="1851480" y="3453"/>
                  </a:lnTo>
                  <a:lnTo>
                    <a:pt x="1804415" y="0"/>
                  </a:lnTo>
                  <a:close/>
                </a:path>
              </a:pathLst>
            </a:custGeom>
            <a:solidFill>
              <a:srgbClr val="33BCF0"/>
            </a:solidFill>
          </p:spPr>
          <p:txBody>
            <a:bodyPr wrap="square" lIns="0" tIns="0" rIns="0" bIns="0" rtlCol="0"/>
            <a:lstStyle/>
            <a:p>
              <a:endParaRPr/>
            </a:p>
          </p:txBody>
        </p:sp>
      </p:grpSp>
      <p:grpSp>
        <p:nvGrpSpPr>
          <p:cNvPr id="7" name="object 7"/>
          <p:cNvGrpSpPr/>
          <p:nvPr/>
        </p:nvGrpSpPr>
        <p:grpSpPr>
          <a:xfrm>
            <a:off x="3894010" y="1146047"/>
            <a:ext cx="2127885" cy="5420995"/>
            <a:chOff x="3894010" y="1146047"/>
            <a:chExt cx="2127885" cy="5420995"/>
          </a:xfrm>
        </p:grpSpPr>
        <p:sp>
          <p:nvSpPr>
            <p:cNvPr id="8" name="object 8"/>
            <p:cNvSpPr/>
            <p:nvPr/>
          </p:nvSpPr>
          <p:spPr>
            <a:xfrm>
              <a:off x="3908297" y="1544573"/>
              <a:ext cx="2080260" cy="5008245"/>
            </a:xfrm>
            <a:custGeom>
              <a:avLst/>
              <a:gdLst/>
              <a:ahLst/>
              <a:cxnLst/>
              <a:rect l="l" t="t" r="r" b="b"/>
              <a:pathLst>
                <a:path w="2080260" h="5008245">
                  <a:moveTo>
                    <a:pt x="0" y="5007864"/>
                  </a:moveTo>
                  <a:lnTo>
                    <a:pt x="2080260" y="5007864"/>
                  </a:lnTo>
                  <a:lnTo>
                    <a:pt x="2080260" y="0"/>
                  </a:lnTo>
                  <a:lnTo>
                    <a:pt x="0" y="0"/>
                  </a:lnTo>
                  <a:lnTo>
                    <a:pt x="0" y="5007864"/>
                  </a:lnTo>
                  <a:close/>
                </a:path>
              </a:pathLst>
            </a:custGeom>
            <a:ln w="28575">
              <a:solidFill>
                <a:srgbClr val="50369A"/>
              </a:solidFill>
            </a:ln>
          </p:spPr>
          <p:txBody>
            <a:bodyPr wrap="square" lIns="0" tIns="0" rIns="0" bIns="0" rtlCol="0"/>
            <a:lstStyle/>
            <a:p>
              <a:endParaRPr/>
            </a:p>
          </p:txBody>
        </p:sp>
        <p:sp>
          <p:nvSpPr>
            <p:cNvPr id="9" name="object 9"/>
            <p:cNvSpPr/>
            <p:nvPr/>
          </p:nvSpPr>
          <p:spPr>
            <a:xfrm>
              <a:off x="3898391" y="1146047"/>
              <a:ext cx="2123440" cy="856615"/>
            </a:xfrm>
            <a:custGeom>
              <a:avLst/>
              <a:gdLst/>
              <a:ahLst/>
              <a:cxnLst/>
              <a:rect l="l" t="t" r="r" b="b"/>
              <a:pathLst>
                <a:path w="2123440" h="856614">
                  <a:moveTo>
                    <a:pt x="1770253" y="0"/>
                  </a:moveTo>
                  <a:lnTo>
                    <a:pt x="352679" y="0"/>
                  </a:lnTo>
                  <a:lnTo>
                    <a:pt x="304841" y="3221"/>
                  </a:lnTo>
                  <a:lnTo>
                    <a:pt x="258953" y="12604"/>
                  </a:lnTo>
                  <a:lnTo>
                    <a:pt x="215437" y="27727"/>
                  </a:lnTo>
                  <a:lnTo>
                    <a:pt x="174714" y="48170"/>
                  </a:lnTo>
                  <a:lnTo>
                    <a:pt x="137204" y="73511"/>
                  </a:lnTo>
                  <a:lnTo>
                    <a:pt x="103330" y="103330"/>
                  </a:lnTo>
                  <a:lnTo>
                    <a:pt x="73511" y="137204"/>
                  </a:lnTo>
                  <a:lnTo>
                    <a:pt x="48170" y="174714"/>
                  </a:lnTo>
                  <a:lnTo>
                    <a:pt x="27727" y="215437"/>
                  </a:lnTo>
                  <a:lnTo>
                    <a:pt x="12604" y="258953"/>
                  </a:lnTo>
                  <a:lnTo>
                    <a:pt x="3221" y="304841"/>
                  </a:lnTo>
                  <a:lnTo>
                    <a:pt x="0" y="352678"/>
                  </a:lnTo>
                  <a:lnTo>
                    <a:pt x="0" y="503809"/>
                  </a:lnTo>
                  <a:lnTo>
                    <a:pt x="3221" y="551646"/>
                  </a:lnTo>
                  <a:lnTo>
                    <a:pt x="12604" y="597534"/>
                  </a:lnTo>
                  <a:lnTo>
                    <a:pt x="27727" y="641050"/>
                  </a:lnTo>
                  <a:lnTo>
                    <a:pt x="48170" y="681773"/>
                  </a:lnTo>
                  <a:lnTo>
                    <a:pt x="73511" y="719283"/>
                  </a:lnTo>
                  <a:lnTo>
                    <a:pt x="103330" y="753157"/>
                  </a:lnTo>
                  <a:lnTo>
                    <a:pt x="137204" y="782976"/>
                  </a:lnTo>
                  <a:lnTo>
                    <a:pt x="174714" y="808317"/>
                  </a:lnTo>
                  <a:lnTo>
                    <a:pt x="215437" y="828760"/>
                  </a:lnTo>
                  <a:lnTo>
                    <a:pt x="258953" y="843883"/>
                  </a:lnTo>
                  <a:lnTo>
                    <a:pt x="304841" y="853266"/>
                  </a:lnTo>
                  <a:lnTo>
                    <a:pt x="352679" y="856488"/>
                  </a:lnTo>
                  <a:lnTo>
                    <a:pt x="1770253" y="856488"/>
                  </a:lnTo>
                  <a:lnTo>
                    <a:pt x="1818090" y="853266"/>
                  </a:lnTo>
                  <a:lnTo>
                    <a:pt x="1863978" y="843883"/>
                  </a:lnTo>
                  <a:lnTo>
                    <a:pt x="1907494" y="828760"/>
                  </a:lnTo>
                  <a:lnTo>
                    <a:pt x="1948217" y="808317"/>
                  </a:lnTo>
                  <a:lnTo>
                    <a:pt x="1985727" y="782976"/>
                  </a:lnTo>
                  <a:lnTo>
                    <a:pt x="2019601" y="753157"/>
                  </a:lnTo>
                  <a:lnTo>
                    <a:pt x="2049420" y="719283"/>
                  </a:lnTo>
                  <a:lnTo>
                    <a:pt x="2074761" y="681773"/>
                  </a:lnTo>
                  <a:lnTo>
                    <a:pt x="2095204" y="641050"/>
                  </a:lnTo>
                  <a:lnTo>
                    <a:pt x="2110327" y="597534"/>
                  </a:lnTo>
                  <a:lnTo>
                    <a:pt x="2119710" y="551646"/>
                  </a:lnTo>
                  <a:lnTo>
                    <a:pt x="2122932" y="503809"/>
                  </a:lnTo>
                  <a:lnTo>
                    <a:pt x="2122932" y="352678"/>
                  </a:lnTo>
                  <a:lnTo>
                    <a:pt x="2119710" y="304841"/>
                  </a:lnTo>
                  <a:lnTo>
                    <a:pt x="2110327" y="258953"/>
                  </a:lnTo>
                  <a:lnTo>
                    <a:pt x="2095204" y="215437"/>
                  </a:lnTo>
                  <a:lnTo>
                    <a:pt x="2074761" y="174714"/>
                  </a:lnTo>
                  <a:lnTo>
                    <a:pt x="2049420" y="137204"/>
                  </a:lnTo>
                  <a:lnTo>
                    <a:pt x="2019601" y="103330"/>
                  </a:lnTo>
                  <a:lnTo>
                    <a:pt x="1985727" y="73511"/>
                  </a:lnTo>
                  <a:lnTo>
                    <a:pt x="1948217" y="48170"/>
                  </a:lnTo>
                  <a:lnTo>
                    <a:pt x="1907494" y="27727"/>
                  </a:lnTo>
                  <a:lnTo>
                    <a:pt x="1863978" y="12604"/>
                  </a:lnTo>
                  <a:lnTo>
                    <a:pt x="1818090" y="3221"/>
                  </a:lnTo>
                  <a:lnTo>
                    <a:pt x="1770253" y="0"/>
                  </a:lnTo>
                  <a:close/>
                </a:path>
              </a:pathLst>
            </a:custGeom>
            <a:solidFill>
              <a:srgbClr val="50369A"/>
            </a:solidFill>
          </p:spPr>
          <p:txBody>
            <a:bodyPr wrap="square" lIns="0" tIns="0" rIns="0" bIns="0" rtlCol="0"/>
            <a:lstStyle/>
            <a:p>
              <a:endParaRPr/>
            </a:p>
          </p:txBody>
        </p:sp>
      </p:grpSp>
      <p:grpSp>
        <p:nvGrpSpPr>
          <p:cNvPr id="10" name="object 10"/>
          <p:cNvGrpSpPr/>
          <p:nvPr/>
        </p:nvGrpSpPr>
        <p:grpSpPr>
          <a:xfrm>
            <a:off x="1650492" y="1280160"/>
            <a:ext cx="2121535" cy="5287010"/>
            <a:chOff x="1650492" y="1280160"/>
            <a:chExt cx="2121535" cy="5287010"/>
          </a:xfrm>
        </p:grpSpPr>
        <p:sp>
          <p:nvSpPr>
            <p:cNvPr id="11" name="object 11"/>
            <p:cNvSpPr/>
            <p:nvPr/>
          </p:nvSpPr>
          <p:spPr>
            <a:xfrm>
              <a:off x="1668018" y="1544574"/>
              <a:ext cx="2080260" cy="5008245"/>
            </a:xfrm>
            <a:custGeom>
              <a:avLst/>
              <a:gdLst/>
              <a:ahLst/>
              <a:cxnLst/>
              <a:rect l="l" t="t" r="r" b="b"/>
              <a:pathLst>
                <a:path w="2080260" h="5008245">
                  <a:moveTo>
                    <a:pt x="0" y="5007864"/>
                  </a:moveTo>
                  <a:lnTo>
                    <a:pt x="2080259" y="5007864"/>
                  </a:lnTo>
                  <a:lnTo>
                    <a:pt x="2080259" y="0"/>
                  </a:lnTo>
                  <a:lnTo>
                    <a:pt x="0" y="0"/>
                  </a:lnTo>
                  <a:lnTo>
                    <a:pt x="0" y="5007864"/>
                  </a:lnTo>
                  <a:close/>
                </a:path>
              </a:pathLst>
            </a:custGeom>
            <a:ln w="28575">
              <a:solidFill>
                <a:srgbClr val="EC1A96"/>
              </a:solidFill>
            </a:ln>
          </p:spPr>
          <p:txBody>
            <a:bodyPr wrap="square" lIns="0" tIns="0" rIns="0" bIns="0" rtlCol="0"/>
            <a:lstStyle/>
            <a:p>
              <a:endParaRPr/>
            </a:p>
          </p:txBody>
        </p:sp>
        <p:sp>
          <p:nvSpPr>
            <p:cNvPr id="12" name="object 12"/>
            <p:cNvSpPr/>
            <p:nvPr/>
          </p:nvSpPr>
          <p:spPr>
            <a:xfrm>
              <a:off x="1650492" y="1280160"/>
              <a:ext cx="2121535" cy="637540"/>
            </a:xfrm>
            <a:custGeom>
              <a:avLst/>
              <a:gdLst/>
              <a:ahLst/>
              <a:cxnLst/>
              <a:rect l="l" t="t" r="r" b="b"/>
              <a:pathLst>
                <a:path w="2121535" h="637539">
                  <a:moveTo>
                    <a:pt x="1802892" y="0"/>
                  </a:moveTo>
                  <a:lnTo>
                    <a:pt x="318515" y="0"/>
                  </a:lnTo>
                  <a:lnTo>
                    <a:pt x="271451" y="3453"/>
                  </a:lnTo>
                  <a:lnTo>
                    <a:pt x="226530" y="13486"/>
                  </a:lnTo>
                  <a:lnTo>
                    <a:pt x="184244" y="29606"/>
                  </a:lnTo>
                  <a:lnTo>
                    <a:pt x="145088" y="51319"/>
                  </a:lnTo>
                  <a:lnTo>
                    <a:pt x="109552" y="78132"/>
                  </a:lnTo>
                  <a:lnTo>
                    <a:pt x="78132" y="109552"/>
                  </a:lnTo>
                  <a:lnTo>
                    <a:pt x="51319" y="145088"/>
                  </a:lnTo>
                  <a:lnTo>
                    <a:pt x="29606" y="184244"/>
                  </a:lnTo>
                  <a:lnTo>
                    <a:pt x="13486" y="226530"/>
                  </a:lnTo>
                  <a:lnTo>
                    <a:pt x="3453" y="271451"/>
                  </a:lnTo>
                  <a:lnTo>
                    <a:pt x="0" y="318515"/>
                  </a:lnTo>
                  <a:lnTo>
                    <a:pt x="3453" y="365580"/>
                  </a:lnTo>
                  <a:lnTo>
                    <a:pt x="13486" y="410501"/>
                  </a:lnTo>
                  <a:lnTo>
                    <a:pt x="29606" y="452787"/>
                  </a:lnTo>
                  <a:lnTo>
                    <a:pt x="51319" y="491943"/>
                  </a:lnTo>
                  <a:lnTo>
                    <a:pt x="78132" y="527479"/>
                  </a:lnTo>
                  <a:lnTo>
                    <a:pt x="109552" y="558899"/>
                  </a:lnTo>
                  <a:lnTo>
                    <a:pt x="145088" y="585712"/>
                  </a:lnTo>
                  <a:lnTo>
                    <a:pt x="184244" y="607425"/>
                  </a:lnTo>
                  <a:lnTo>
                    <a:pt x="226530" y="623545"/>
                  </a:lnTo>
                  <a:lnTo>
                    <a:pt x="271451" y="633578"/>
                  </a:lnTo>
                  <a:lnTo>
                    <a:pt x="318515" y="637031"/>
                  </a:lnTo>
                  <a:lnTo>
                    <a:pt x="1802892" y="637031"/>
                  </a:lnTo>
                  <a:lnTo>
                    <a:pt x="1849956" y="633578"/>
                  </a:lnTo>
                  <a:lnTo>
                    <a:pt x="1894877" y="623545"/>
                  </a:lnTo>
                  <a:lnTo>
                    <a:pt x="1937163" y="607425"/>
                  </a:lnTo>
                  <a:lnTo>
                    <a:pt x="1976319" y="585712"/>
                  </a:lnTo>
                  <a:lnTo>
                    <a:pt x="2011855" y="558899"/>
                  </a:lnTo>
                  <a:lnTo>
                    <a:pt x="2043275" y="527479"/>
                  </a:lnTo>
                  <a:lnTo>
                    <a:pt x="2070088" y="491943"/>
                  </a:lnTo>
                  <a:lnTo>
                    <a:pt x="2091801" y="452787"/>
                  </a:lnTo>
                  <a:lnTo>
                    <a:pt x="2107921" y="410501"/>
                  </a:lnTo>
                  <a:lnTo>
                    <a:pt x="2117954" y="365580"/>
                  </a:lnTo>
                  <a:lnTo>
                    <a:pt x="2121408" y="318515"/>
                  </a:lnTo>
                  <a:lnTo>
                    <a:pt x="2117954" y="271451"/>
                  </a:lnTo>
                  <a:lnTo>
                    <a:pt x="2107921" y="226530"/>
                  </a:lnTo>
                  <a:lnTo>
                    <a:pt x="2091801" y="184244"/>
                  </a:lnTo>
                  <a:lnTo>
                    <a:pt x="2070088" y="145088"/>
                  </a:lnTo>
                  <a:lnTo>
                    <a:pt x="2043275" y="109552"/>
                  </a:lnTo>
                  <a:lnTo>
                    <a:pt x="2011855" y="78132"/>
                  </a:lnTo>
                  <a:lnTo>
                    <a:pt x="1976319" y="51319"/>
                  </a:lnTo>
                  <a:lnTo>
                    <a:pt x="1937163" y="29606"/>
                  </a:lnTo>
                  <a:lnTo>
                    <a:pt x="1894877" y="13486"/>
                  </a:lnTo>
                  <a:lnTo>
                    <a:pt x="1849956" y="3453"/>
                  </a:lnTo>
                  <a:lnTo>
                    <a:pt x="1802892" y="0"/>
                  </a:lnTo>
                  <a:close/>
                </a:path>
              </a:pathLst>
            </a:custGeom>
            <a:solidFill>
              <a:srgbClr val="EC1A96"/>
            </a:solidFill>
          </p:spPr>
          <p:txBody>
            <a:bodyPr wrap="square" lIns="0" tIns="0" rIns="0" bIns="0" rtlCol="0"/>
            <a:lstStyle/>
            <a:p>
              <a:endParaRPr/>
            </a:p>
          </p:txBody>
        </p:sp>
      </p:grpSp>
      <p:sp>
        <p:nvSpPr>
          <p:cNvPr id="13" name="object 13"/>
          <p:cNvSpPr txBox="1"/>
          <p:nvPr/>
        </p:nvSpPr>
        <p:spPr>
          <a:xfrm>
            <a:off x="1791461" y="1428368"/>
            <a:ext cx="1907414" cy="258404"/>
          </a:xfrm>
          <a:prstGeom prst="rect">
            <a:avLst/>
          </a:prstGeom>
        </p:spPr>
        <p:txBody>
          <a:bodyPr vert="horz" wrap="square" lIns="0" tIns="12065" rIns="0" bIns="0" rtlCol="0">
            <a:spAutoFit/>
          </a:bodyPr>
          <a:lstStyle/>
          <a:p>
            <a:pPr marL="12700">
              <a:lnSpc>
                <a:spcPct val="100000"/>
              </a:lnSpc>
              <a:spcBef>
                <a:spcPts val="95"/>
              </a:spcBef>
            </a:pPr>
            <a:r>
              <a:rPr lang="vi-VN" sz="1600" b="0" spc="15" dirty="0">
                <a:solidFill>
                  <a:srgbClr val="FFFFFF"/>
                </a:solidFill>
                <a:latin typeface="Calibri" panose="020F0502020204030204" pitchFamily="34" charset="0"/>
                <a:cs typeface="Calibri" panose="020F0502020204030204" pitchFamily="34" charset="0"/>
              </a:rPr>
              <a:t>Tinh chất hamamelis</a:t>
            </a:r>
            <a:endParaRPr sz="1600" dirty="0">
              <a:latin typeface="Calibri" panose="020F0502020204030204" pitchFamily="34" charset="0"/>
              <a:cs typeface="Calibri" panose="020F0502020204030204" pitchFamily="34" charset="0"/>
            </a:endParaRPr>
          </a:p>
        </p:txBody>
      </p:sp>
      <p:sp>
        <p:nvSpPr>
          <p:cNvPr id="14" name="object 14"/>
          <p:cNvSpPr txBox="1"/>
          <p:nvPr/>
        </p:nvSpPr>
        <p:spPr>
          <a:xfrm>
            <a:off x="4134358" y="1265046"/>
            <a:ext cx="1625600" cy="667489"/>
          </a:xfrm>
          <a:prstGeom prst="rect">
            <a:avLst/>
          </a:prstGeom>
        </p:spPr>
        <p:txBody>
          <a:bodyPr vert="horz" wrap="square" lIns="0" tIns="26034" rIns="0" bIns="0" rtlCol="0">
            <a:spAutoFit/>
          </a:bodyPr>
          <a:lstStyle/>
          <a:p>
            <a:pPr marL="12700" marR="5080" algn="ctr">
              <a:lnSpc>
                <a:spcPts val="1620"/>
              </a:lnSpc>
              <a:spcBef>
                <a:spcPts val="204"/>
              </a:spcBef>
            </a:pPr>
            <a:r>
              <a:rPr lang="vi-VN" sz="1600" b="0" dirty="0">
                <a:solidFill>
                  <a:srgbClr val="FFFFFF"/>
                </a:solidFill>
                <a:latin typeface="Calibri" panose="020F0502020204030204" pitchFamily="34" charset="0"/>
                <a:cs typeface="Calibri" panose="020F0502020204030204" pitchFamily="34" charset="0"/>
              </a:rPr>
              <a:t>Chiết suất Epilobium Freiskeli</a:t>
            </a:r>
          </a:p>
          <a:p>
            <a:pPr marL="12700" marR="5080" algn="ctr">
              <a:lnSpc>
                <a:spcPts val="1620"/>
              </a:lnSpc>
              <a:spcBef>
                <a:spcPts val="204"/>
              </a:spcBef>
            </a:pPr>
            <a:r>
              <a:rPr lang="vi-VN" sz="1600" b="0" dirty="0">
                <a:solidFill>
                  <a:srgbClr val="FFFFFF"/>
                </a:solidFill>
                <a:latin typeface="Calibri" panose="020F0502020204030204" pitchFamily="34" charset="0"/>
                <a:cs typeface="Calibri" panose="020F0502020204030204" pitchFamily="34" charset="0"/>
              </a:rPr>
              <a:t>(Alpsie Bum)</a:t>
            </a:r>
            <a:endParaRPr sz="1600" dirty="0">
              <a:latin typeface="Calibri" panose="020F0502020204030204" pitchFamily="34" charset="0"/>
              <a:cs typeface="Calibri" panose="020F0502020204030204" pitchFamily="34" charset="0"/>
            </a:endParaRPr>
          </a:p>
        </p:txBody>
      </p:sp>
      <p:sp>
        <p:nvSpPr>
          <p:cNvPr id="15" name="object 15"/>
          <p:cNvSpPr txBox="1"/>
          <p:nvPr/>
        </p:nvSpPr>
        <p:spPr>
          <a:xfrm>
            <a:off x="6492310" y="1315629"/>
            <a:ext cx="1674297" cy="517449"/>
          </a:xfrm>
          <a:prstGeom prst="rect">
            <a:avLst/>
          </a:prstGeom>
        </p:spPr>
        <p:txBody>
          <a:bodyPr vert="horz" wrap="square" lIns="0" tIns="12065" rIns="0" bIns="0" rtlCol="0">
            <a:spAutoFit/>
          </a:bodyPr>
          <a:lstStyle/>
          <a:p>
            <a:pPr marL="12700">
              <a:lnSpc>
                <a:spcPct val="100000"/>
              </a:lnSpc>
              <a:spcBef>
                <a:spcPts val="95"/>
              </a:spcBef>
            </a:pPr>
            <a:r>
              <a:rPr lang="vi-VN" sz="1600" spc="-10" dirty="0">
                <a:solidFill>
                  <a:srgbClr val="FFFFFF"/>
                </a:solidFill>
                <a:latin typeface="Calibri" panose="020F0502020204030204" pitchFamily="34" charset="0"/>
                <a:cs typeface="Calibri" panose="020F0502020204030204" pitchFamily="34" charset="0"/>
              </a:rPr>
              <a:t>D-Panthenol</a:t>
            </a:r>
          </a:p>
          <a:p>
            <a:pPr marL="12700">
              <a:lnSpc>
                <a:spcPct val="100000"/>
              </a:lnSpc>
              <a:spcBef>
                <a:spcPts val="95"/>
              </a:spcBef>
            </a:pPr>
            <a:r>
              <a:rPr lang="vi-VN" sz="1600" spc="-10" dirty="0">
                <a:solidFill>
                  <a:srgbClr val="FFFFFF"/>
                </a:solidFill>
                <a:latin typeface="Calibri" panose="020F0502020204030204" pitchFamily="34" charset="0"/>
                <a:cs typeface="Calibri" panose="020F0502020204030204" pitchFamily="34" charset="0"/>
              </a:rPr>
              <a:t>(Provitamin B5)</a:t>
            </a:r>
            <a:endParaRPr sz="1600" spc="-10" dirty="0">
              <a:solidFill>
                <a:srgbClr val="FFFFFF"/>
              </a:solidFill>
              <a:latin typeface="Calibri" panose="020F0502020204030204" pitchFamily="34" charset="0"/>
              <a:cs typeface="Calibri" panose="020F0502020204030204" pitchFamily="34" charset="0"/>
            </a:endParaRPr>
          </a:p>
        </p:txBody>
      </p:sp>
      <p:sp>
        <p:nvSpPr>
          <p:cNvPr id="17" name="object 17"/>
          <p:cNvSpPr/>
          <p:nvPr/>
        </p:nvSpPr>
        <p:spPr>
          <a:xfrm>
            <a:off x="8394192" y="1373124"/>
            <a:ext cx="2123440" cy="379730"/>
          </a:xfrm>
          <a:custGeom>
            <a:avLst/>
            <a:gdLst/>
            <a:ahLst/>
            <a:cxnLst/>
            <a:rect l="l" t="t" r="r" b="b"/>
            <a:pathLst>
              <a:path w="2123440" h="379730">
                <a:moveTo>
                  <a:pt x="1933193" y="0"/>
                </a:moveTo>
                <a:lnTo>
                  <a:pt x="189737" y="0"/>
                </a:lnTo>
                <a:lnTo>
                  <a:pt x="139303" y="6778"/>
                </a:lnTo>
                <a:lnTo>
                  <a:pt x="93979" y="25908"/>
                </a:lnTo>
                <a:lnTo>
                  <a:pt x="55578" y="55578"/>
                </a:lnTo>
                <a:lnTo>
                  <a:pt x="25907" y="93980"/>
                </a:lnTo>
                <a:lnTo>
                  <a:pt x="6778" y="139303"/>
                </a:lnTo>
                <a:lnTo>
                  <a:pt x="0" y="189737"/>
                </a:lnTo>
                <a:lnTo>
                  <a:pt x="6778" y="240172"/>
                </a:lnTo>
                <a:lnTo>
                  <a:pt x="25908" y="285496"/>
                </a:lnTo>
                <a:lnTo>
                  <a:pt x="55578" y="323897"/>
                </a:lnTo>
                <a:lnTo>
                  <a:pt x="93980" y="353568"/>
                </a:lnTo>
                <a:lnTo>
                  <a:pt x="139303" y="372697"/>
                </a:lnTo>
                <a:lnTo>
                  <a:pt x="189737" y="379475"/>
                </a:lnTo>
                <a:lnTo>
                  <a:pt x="1933193" y="379475"/>
                </a:lnTo>
                <a:lnTo>
                  <a:pt x="1983628" y="372697"/>
                </a:lnTo>
                <a:lnTo>
                  <a:pt x="2028951" y="353568"/>
                </a:lnTo>
                <a:lnTo>
                  <a:pt x="2067353" y="323897"/>
                </a:lnTo>
                <a:lnTo>
                  <a:pt x="2097023" y="285496"/>
                </a:lnTo>
                <a:lnTo>
                  <a:pt x="2116153" y="240172"/>
                </a:lnTo>
                <a:lnTo>
                  <a:pt x="2122931" y="189737"/>
                </a:lnTo>
                <a:lnTo>
                  <a:pt x="2116153" y="139303"/>
                </a:lnTo>
                <a:lnTo>
                  <a:pt x="2097024" y="93980"/>
                </a:lnTo>
                <a:lnTo>
                  <a:pt x="2067353" y="55578"/>
                </a:lnTo>
                <a:lnTo>
                  <a:pt x="2028952" y="25908"/>
                </a:lnTo>
                <a:lnTo>
                  <a:pt x="1983628" y="6778"/>
                </a:lnTo>
                <a:lnTo>
                  <a:pt x="1933193" y="0"/>
                </a:lnTo>
                <a:close/>
              </a:path>
            </a:pathLst>
          </a:custGeom>
          <a:solidFill>
            <a:srgbClr val="33BCF0"/>
          </a:solidFill>
        </p:spPr>
        <p:txBody>
          <a:bodyPr wrap="square" lIns="0" tIns="0" rIns="0" bIns="0" rtlCol="0"/>
          <a:lstStyle/>
          <a:p>
            <a:endParaRPr/>
          </a:p>
        </p:txBody>
      </p:sp>
      <p:sp>
        <p:nvSpPr>
          <p:cNvPr id="18" name="object 18"/>
          <p:cNvSpPr txBox="1"/>
          <p:nvPr/>
        </p:nvSpPr>
        <p:spPr>
          <a:xfrm>
            <a:off x="8600313" y="1428368"/>
            <a:ext cx="1879726" cy="258404"/>
          </a:xfrm>
          <a:prstGeom prst="rect">
            <a:avLst/>
          </a:prstGeom>
        </p:spPr>
        <p:txBody>
          <a:bodyPr vert="horz" wrap="square" lIns="0" tIns="12065" rIns="0" bIns="0" rtlCol="0">
            <a:spAutoFit/>
          </a:bodyPr>
          <a:lstStyle/>
          <a:p>
            <a:pPr marL="12700">
              <a:lnSpc>
                <a:spcPct val="100000"/>
              </a:lnSpc>
              <a:spcBef>
                <a:spcPts val="95"/>
              </a:spcBef>
            </a:pPr>
            <a:r>
              <a:rPr lang="vi-VN" sz="1600" b="0" spc="15" dirty="0">
                <a:solidFill>
                  <a:srgbClr val="FFFFFF"/>
                </a:solidFill>
                <a:latin typeface="Noto Sans CJK JP Medium"/>
                <a:cs typeface="Noto Sans CJK JP Medium"/>
              </a:rPr>
              <a:t>Hyaluronic acid (HA)</a:t>
            </a:r>
            <a:endParaRPr sz="1600" dirty="0">
              <a:latin typeface="Arial"/>
              <a:cs typeface="Arial"/>
            </a:endParaRPr>
          </a:p>
        </p:txBody>
      </p:sp>
      <p:grpSp>
        <p:nvGrpSpPr>
          <p:cNvPr id="19" name="object 19"/>
          <p:cNvGrpSpPr/>
          <p:nvPr/>
        </p:nvGrpSpPr>
        <p:grpSpPr>
          <a:xfrm>
            <a:off x="1869185" y="2317760"/>
            <a:ext cx="1551940" cy="3978275"/>
            <a:chOff x="1869185" y="2317760"/>
            <a:chExt cx="1551940" cy="3978275"/>
          </a:xfrm>
        </p:grpSpPr>
        <p:sp>
          <p:nvSpPr>
            <p:cNvPr id="20" name="object 20"/>
            <p:cNvSpPr/>
            <p:nvPr/>
          </p:nvSpPr>
          <p:spPr>
            <a:xfrm>
              <a:off x="1903475" y="2317760"/>
              <a:ext cx="1495425" cy="962538"/>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1869185" y="6276594"/>
              <a:ext cx="1551940" cy="0"/>
            </a:xfrm>
            <a:custGeom>
              <a:avLst/>
              <a:gdLst/>
              <a:ahLst/>
              <a:cxnLst/>
              <a:rect l="l" t="t" r="r" b="b"/>
              <a:pathLst>
                <a:path w="1551939">
                  <a:moveTo>
                    <a:pt x="0" y="0"/>
                  </a:moveTo>
                  <a:lnTo>
                    <a:pt x="1551939" y="0"/>
                  </a:lnTo>
                </a:path>
              </a:pathLst>
            </a:custGeom>
            <a:ln w="38100">
              <a:solidFill>
                <a:srgbClr val="EC1A96"/>
              </a:solidFill>
              <a:prstDash val="lgDash"/>
            </a:ln>
          </p:spPr>
          <p:txBody>
            <a:bodyPr wrap="square" lIns="0" tIns="0" rIns="0" bIns="0" rtlCol="0"/>
            <a:lstStyle/>
            <a:p>
              <a:endParaRPr/>
            </a:p>
          </p:txBody>
        </p:sp>
      </p:grpSp>
      <p:grpSp>
        <p:nvGrpSpPr>
          <p:cNvPr id="22" name="object 22"/>
          <p:cNvGrpSpPr/>
          <p:nvPr/>
        </p:nvGrpSpPr>
        <p:grpSpPr>
          <a:xfrm>
            <a:off x="4016502" y="2110739"/>
            <a:ext cx="1778635" cy="4185285"/>
            <a:chOff x="4016502" y="2110739"/>
            <a:chExt cx="1778635" cy="4185285"/>
          </a:xfrm>
        </p:grpSpPr>
        <p:sp>
          <p:nvSpPr>
            <p:cNvPr id="23" name="object 23"/>
            <p:cNvSpPr/>
            <p:nvPr/>
          </p:nvSpPr>
          <p:spPr>
            <a:xfrm>
              <a:off x="4578096" y="2110739"/>
              <a:ext cx="746760" cy="1342643"/>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4016502" y="6276593"/>
              <a:ext cx="1778635" cy="0"/>
            </a:xfrm>
            <a:custGeom>
              <a:avLst/>
              <a:gdLst/>
              <a:ahLst/>
              <a:cxnLst/>
              <a:rect l="l" t="t" r="r" b="b"/>
              <a:pathLst>
                <a:path w="1778635">
                  <a:moveTo>
                    <a:pt x="0" y="0"/>
                  </a:moveTo>
                  <a:lnTo>
                    <a:pt x="1778508" y="0"/>
                  </a:lnTo>
                </a:path>
              </a:pathLst>
            </a:custGeom>
            <a:ln w="38100">
              <a:solidFill>
                <a:srgbClr val="50369A"/>
              </a:solidFill>
              <a:prstDash val="lgDash"/>
            </a:ln>
          </p:spPr>
          <p:txBody>
            <a:bodyPr wrap="square" lIns="0" tIns="0" rIns="0" bIns="0" rtlCol="0"/>
            <a:lstStyle/>
            <a:p>
              <a:endParaRPr/>
            </a:p>
          </p:txBody>
        </p:sp>
      </p:grpSp>
      <p:grpSp>
        <p:nvGrpSpPr>
          <p:cNvPr id="25" name="object 25"/>
          <p:cNvGrpSpPr/>
          <p:nvPr/>
        </p:nvGrpSpPr>
        <p:grpSpPr>
          <a:xfrm>
            <a:off x="6697218" y="1953767"/>
            <a:ext cx="3672204" cy="4342130"/>
            <a:chOff x="6697218" y="1953767"/>
            <a:chExt cx="3672204" cy="4342130"/>
          </a:xfrm>
        </p:grpSpPr>
        <p:sp>
          <p:nvSpPr>
            <p:cNvPr id="26" name="object 26"/>
            <p:cNvSpPr/>
            <p:nvPr/>
          </p:nvSpPr>
          <p:spPr>
            <a:xfrm>
              <a:off x="8520684" y="1953767"/>
              <a:ext cx="1848612" cy="1242060"/>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6697218" y="6276594"/>
              <a:ext cx="3284220" cy="0"/>
            </a:xfrm>
            <a:custGeom>
              <a:avLst/>
              <a:gdLst/>
              <a:ahLst/>
              <a:cxnLst/>
              <a:rect l="l" t="t" r="r" b="b"/>
              <a:pathLst>
                <a:path w="3284220">
                  <a:moveTo>
                    <a:pt x="0" y="0"/>
                  </a:moveTo>
                  <a:lnTo>
                    <a:pt x="3284220" y="0"/>
                  </a:lnTo>
                </a:path>
              </a:pathLst>
            </a:custGeom>
            <a:ln w="38100">
              <a:solidFill>
                <a:srgbClr val="33BCF0"/>
              </a:solidFill>
              <a:prstDash val="lgDash"/>
            </a:ln>
          </p:spPr>
          <p:txBody>
            <a:bodyPr wrap="square" lIns="0" tIns="0" rIns="0" bIns="0" rtlCol="0"/>
            <a:lstStyle/>
            <a:p>
              <a:endParaRPr/>
            </a:p>
          </p:txBody>
        </p:sp>
      </p:grpSp>
      <p:sp>
        <p:nvSpPr>
          <p:cNvPr id="32" name="object 32"/>
          <p:cNvSpPr txBox="1"/>
          <p:nvPr/>
        </p:nvSpPr>
        <p:spPr>
          <a:xfrm>
            <a:off x="1711961" y="5893572"/>
            <a:ext cx="2210688" cy="290464"/>
          </a:xfrm>
          <a:prstGeom prst="rect">
            <a:avLst/>
          </a:prstGeom>
        </p:spPr>
        <p:txBody>
          <a:bodyPr vert="horz" wrap="square" lIns="0" tIns="13335" rIns="0" bIns="0" rtlCol="0">
            <a:spAutoFit/>
          </a:bodyPr>
          <a:lstStyle/>
          <a:p>
            <a:pPr marL="12700">
              <a:lnSpc>
                <a:spcPct val="100000"/>
              </a:lnSpc>
              <a:spcBef>
                <a:spcPts val="105"/>
              </a:spcBef>
            </a:pPr>
            <a:r>
              <a:rPr lang="vi-VN" altLang="ja-JP" dirty="0">
                <a:latin typeface="Calibri" panose="020F0502020204030204" pitchFamily="34" charset="0"/>
                <a:cs typeface="Calibri" panose="020F0502020204030204" pitchFamily="34" charset="0"/>
              </a:rPr>
              <a:t>Thu nhỏ </a:t>
            </a:r>
            <a:r>
              <a:rPr lang="ja-JP" altLang="en-US">
                <a:latin typeface="Calibri" panose="020F0502020204030204" pitchFamily="34" charset="0"/>
                <a:cs typeface="Calibri" panose="020F0502020204030204" pitchFamily="34" charset="0"/>
              </a:rPr>
              <a:t>lỗ chân lông</a:t>
            </a:r>
            <a:endParaRPr dirty="0">
              <a:latin typeface="kiloji"/>
              <a:cs typeface="kiloji"/>
            </a:endParaRPr>
          </a:p>
        </p:txBody>
      </p:sp>
      <p:sp>
        <p:nvSpPr>
          <p:cNvPr id="34" name="object 34"/>
          <p:cNvSpPr txBox="1"/>
          <p:nvPr/>
        </p:nvSpPr>
        <p:spPr>
          <a:xfrm>
            <a:off x="6200901" y="5863234"/>
            <a:ext cx="4279138" cy="290464"/>
          </a:xfrm>
          <a:prstGeom prst="rect">
            <a:avLst/>
          </a:prstGeom>
        </p:spPr>
        <p:txBody>
          <a:bodyPr vert="horz" wrap="square" lIns="0" tIns="13335" rIns="0" bIns="0" rtlCol="0">
            <a:spAutoFit/>
          </a:bodyPr>
          <a:lstStyle/>
          <a:p>
            <a:pPr marL="12700">
              <a:spcBef>
                <a:spcPts val="105"/>
              </a:spcBef>
            </a:pPr>
            <a:r>
              <a:rPr lang="vi-VN" altLang="ja-JP" dirty="0">
                <a:latin typeface="Calibri" panose="020F0502020204030204" pitchFamily="34" charset="0"/>
                <a:cs typeface="Calibri" panose="020F0502020204030204" pitchFamily="34" charset="0"/>
              </a:rPr>
              <a:t>Tăng độ đàn hồi</a:t>
            </a:r>
            <a:r>
              <a:rPr lang="ja-JP" altLang="en-US">
                <a:latin typeface="Calibri" panose="020F0502020204030204" pitchFamily="34" charset="0"/>
                <a:cs typeface="Calibri" panose="020F0502020204030204" pitchFamily="34" charset="0"/>
              </a:rPr>
              <a:t>・</a:t>
            </a:r>
            <a:r>
              <a:rPr lang="vi-VN" altLang="ja-JP" dirty="0">
                <a:latin typeface="Calibri" panose="020F0502020204030204" pitchFamily="34" charset="0"/>
                <a:cs typeface="Calibri" panose="020F0502020204030204" pitchFamily="34" charset="0"/>
              </a:rPr>
              <a:t>Tăng cường rào chắn cho da</a:t>
            </a:r>
            <a:endParaRPr lang="ja-JP" altLang="en-US">
              <a:latin typeface="Calibri" panose="020F0502020204030204" pitchFamily="34" charset="0"/>
              <a:cs typeface="Calibri" panose="020F0502020204030204" pitchFamily="34" charset="0"/>
            </a:endParaRPr>
          </a:p>
        </p:txBody>
      </p:sp>
      <p:grpSp>
        <p:nvGrpSpPr>
          <p:cNvPr id="36" name="object 36"/>
          <p:cNvGrpSpPr/>
          <p:nvPr/>
        </p:nvGrpSpPr>
        <p:grpSpPr>
          <a:xfrm>
            <a:off x="10771651" y="92719"/>
            <a:ext cx="1420495" cy="403225"/>
            <a:chOff x="10771651" y="92719"/>
            <a:chExt cx="1420495" cy="403225"/>
          </a:xfrm>
        </p:grpSpPr>
        <p:sp>
          <p:nvSpPr>
            <p:cNvPr id="37" name="object 37"/>
            <p:cNvSpPr/>
            <p:nvPr/>
          </p:nvSpPr>
          <p:spPr>
            <a:xfrm>
              <a:off x="10771651" y="92719"/>
              <a:ext cx="1420348" cy="402773"/>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10831068" y="132524"/>
              <a:ext cx="1360930" cy="347535"/>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10805160" y="106679"/>
              <a:ext cx="1381125" cy="340360"/>
            </a:xfrm>
            <a:custGeom>
              <a:avLst/>
              <a:gdLst/>
              <a:ahLst/>
              <a:cxnLst/>
              <a:rect l="l" t="t" r="r" b="b"/>
              <a:pathLst>
                <a:path w="1381125" h="340359">
                  <a:moveTo>
                    <a:pt x="1380744" y="0"/>
                  </a:moveTo>
                  <a:lnTo>
                    <a:pt x="0" y="0"/>
                  </a:lnTo>
                  <a:lnTo>
                    <a:pt x="0" y="339852"/>
                  </a:lnTo>
                  <a:lnTo>
                    <a:pt x="1380744" y="339852"/>
                  </a:lnTo>
                  <a:lnTo>
                    <a:pt x="1380744" y="0"/>
                  </a:lnTo>
                  <a:close/>
                </a:path>
              </a:pathLst>
            </a:custGeom>
            <a:solidFill>
              <a:srgbClr val="00A0DA"/>
            </a:solidFill>
          </p:spPr>
          <p:txBody>
            <a:bodyPr wrap="square" lIns="0" tIns="0" rIns="0" bIns="0" rtlCol="0"/>
            <a:lstStyle/>
            <a:p>
              <a:endParaRPr/>
            </a:p>
          </p:txBody>
        </p:sp>
      </p:grpSp>
      <p:sp>
        <p:nvSpPr>
          <p:cNvPr id="40" name="object 40"/>
          <p:cNvSpPr txBox="1"/>
          <p:nvPr/>
        </p:nvSpPr>
        <p:spPr>
          <a:xfrm>
            <a:off x="10938129" y="184530"/>
            <a:ext cx="1168400" cy="166071"/>
          </a:xfrm>
          <a:prstGeom prst="rect">
            <a:avLst/>
          </a:prstGeom>
        </p:spPr>
        <p:txBody>
          <a:bodyPr vert="horz" wrap="square" lIns="0" tIns="12065" rIns="0" bIns="0" rtlCol="0">
            <a:spAutoFit/>
          </a:bodyPr>
          <a:lstStyle/>
          <a:p>
            <a:pPr marL="12700">
              <a:lnSpc>
                <a:spcPct val="100000"/>
              </a:lnSpc>
              <a:spcBef>
                <a:spcPts val="95"/>
              </a:spcBef>
            </a:pPr>
            <a:r>
              <a:rPr lang="vi-VN" altLang="ja-JP" sz="1000" dirty="0">
                <a:solidFill>
                  <a:schemeClr val="bg1"/>
                </a:solidFill>
                <a:latin typeface="Calibri" panose="020F0502020204030204" pitchFamily="34" charset="0"/>
                <a:cs typeface="Calibri" panose="020F0502020204030204" pitchFamily="34" charset="0"/>
              </a:rPr>
              <a:t>Chăm sóc về sau</a:t>
            </a:r>
          </a:p>
        </p:txBody>
      </p:sp>
      <p:sp>
        <p:nvSpPr>
          <p:cNvPr id="41" name="object 41"/>
          <p:cNvSpPr txBox="1"/>
          <p:nvPr/>
        </p:nvSpPr>
        <p:spPr>
          <a:xfrm>
            <a:off x="6739128" y="5039867"/>
            <a:ext cx="3197860" cy="533736"/>
          </a:xfrm>
          <a:prstGeom prst="rect">
            <a:avLst/>
          </a:prstGeom>
          <a:solidFill>
            <a:srgbClr val="FFFF00"/>
          </a:solidFill>
        </p:spPr>
        <p:txBody>
          <a:bodyPr vert="horz" wrap="square" lIns="0" tIns="9525" rIns="0" bIns="0" rtlCol="0">
            <a:spAutoFit/>
          </a:bodyPr>
          <a:lstStyle/>
          <a:p>
            <a:pPr marL="303530" marR="160655" indent="-132715">
              <a:lnSpc>
                <a:spcPct val="150000"/>
              </a:lnSpc>
              <a:spcBef>
                <a:spcPts val="75"/>
              </a:spcBef>
            </a:pPr>
            <a:r>
              <a:rPr lang="vi-VN" sz="1200" spc="-5" dirty="0">
                <a:latin typeface="Arial"/>
                <a:cs typeface="Arial"/>
              </a:rPr>
              <a:t>1,2-Hexanediol là thành phần kháng khuẩn dưỡng ẩm được gọi là "polyol".</a:t>
            </a:r>
            <a:endParaRPr sz="1200" dirty="0">
              <a:latin typeface="Noto Sans CJK JP Medium"/>
              <a:cs typeface="Noto Sans CJK JP Medium"/>
            </a:endParaRPr>
          </a:p>
        </p:txBody>
      </p:sp>
      <p:sp>
        <p:nvSpPr>
          <p:cNvPr id="43" name="object 3">
            <a:extLst>
              <a:ext uri="{FF2B5EF4-FFF2-40B4-BE49-F238E27FC236}">
                <a16:creationId xmlns:a16="http://schemas.microsoft.com/office/drawing/2014/main" id="{C86E24C6-2DE2-F247-BDF5-606A28DD1B9B}"/>
              </a:ext>
            </a:extLst>
          </p:cNvPr>
          <p:cNvSpPr txBox="1"/>
          <p:nvPr/>
        </p:nvSpPr>
        <p:spPr>
          <a:xfrm>
            <a:off x="9936989" y="6444054"/>
            <a:ext cx="2219880"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45" name="テキスト ボックス 44">
            <a:extLst>
              <a:ext uri="{FF2B5EF4-FFF2-40B4-BE49-F238E27FC236}">
                <a16:creationId xmlns:a16="http://schemas.microsoft.com/office/drawing/2014/main" id="{A0EDFD21-6B85-2448-B8D1-9249869AA5FE}"/>
              </a:ext>
            </a:extLst>
          </p:cNvPr>
          <p:cNvSpPr txBox="1"/>
          <p:nvPr/>
        </p:nvSpPr>
        <p:spPr>
          <a:xfrm>
            <a:off x="1695128" y="3308689"/>
            <a:ext cx="1985332" cy="2062103"/>
          </a:xfrm>
          <a:prstGeom prst="rect">
            <a:avLst/>
          </a:prstGeom>
          <a:noFill/>
        </p:spPr>
        <p:txBody>
          <a:bodyPr wrap="square">
            <a:spAutoFit/>
          </a:bodyPr>
          <a:lstStyle/>
          <a:p>
            <a:pPr algn="just">
              <a:buSzPct val="93000"/>
            </a:pPr>
            <a:r>
              <a:rPr lang="ja-JP" altLang="en-US" sz="160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Tác dụng </a:t>
            </a:r>
            <a:r>
              <a:rPr lang="ja-JP" altLang="en-US" sz="1600">
                <a:latin typeface="Calibri" panose="020F0502020204030204" pitchFamily="34" charset="0"/>
                <a:cs typeface="Calibri" panose="020F0502020204030204" pitchFamily="34" charset="0"/>
              </a:rPr>
              <a:t>làm se khít lỗ chân lông tuyệt vời</a:t>
            </a:r>
          </a:p>
          <a:p>
            <a:pPr algn="just">
              <a:buSzPct val="93000"/>
            </a:pPr>
            <a:r>
              <a:rPr lang="ja-JP" altLang="en-US" sz="160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Thu nhỏ </a:t>
            </a:r>
            <a:r>
              <a:rPr lang="ja-JP" altLang="en-US" sz="1600">
                <a:latin typeface="Calibri" panose="020F0502020204030204" pitchFamily="34" charset="0"/>
                <a:cs typeface="Calibri" panose="020F0502020204030204" pitchFamily="34" charset="0"/>
              </a:rPr>
              <a:t>lỗ chân lông</a:t>
            </a:r>
          </a:p>
          <a:p>
            <a:pPr algn="just">
              <a:buSzPct val="93000"/>
            </a:pPr>
            <a:r>
              <a:rPr lang="ja-JP" altLang="en-US" sz="1600">
                <a:latin typeface="Calibri" panose="020F0502020204030204" pitchFamily="34" charset="0"/>
                <a:cs typeface="Calibri" panose="020F0502020204030204" pitchFamily="34" charset="0"/>
              </a:rPr>
              <a:t>・Điều hòa kết cấu của da</a:t>
            </a:r>
          </a:p>
          <a:p>
            <a:pPr algn="just">
              <a:buSzPct val="93000"/>
            </a:pPr>
            <a:r>
              <a:rPr lang="ja-JP" altLang="en-US" sz="160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Tác dụng thúc đẩy </a:t>
            </a:r>
            <a:r>
              <a:rPr lang="ja-JP" altLang="en-US" sz="1600">
                <a:latin typeface="Calibri" panose="020F0502020204030204" pitchFamily="34" charset="0"/>
                <a:cs typeface="Calibri" panose="020F0502020204030204" pitchFamily="34" charset="0"/>
              </a:rPr>
              <a:t>chữa lành thương</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tổn</a:t>
            </a:r>
            <a:endParaRPr lang="ja-JP" altLang="en-US" sz="1600">
              <a:latin typeface="Calibri" panose="020F0502020204030204" pitchFamily="34" charset="0"/>
              <a:cs typeface="Calibri" panose="020F0502020204030204" pitchFamily="34" charset="0"/>
            </a:endParaRPr>
          </a:p>
        </p:txBody>
      </p:sp>
      <p:sp>
        <p:nvSpPr>
          <p:cNvPr id="46" name="テキスト ボックス 45">
            <a:extLst>
              <a:ext uri="{FF2B5EF4-FFF2-40B4-BE49-F238E27FC236}">
                <a16:creationId xmlns:a16="http://schemas.microsoft.com/office/drawing/2014/main" id="{AC75A23A-AA7C-8348-9D5A-4D5B382558D7}"/>
              </a:ext>
            </a:extLst>
          </p:cNvPr>
          <p:cNvSpPr txBox="1"/>
          <p:nvPr/>
        </p:nvSpPr>
        <p:spPr>
          <a:xfrm>
            <a:off x="3963054" y="3561459"/>
            <a:ext cx="1927710" cy="1323439"/>
          </a:xfrm>
          <a:prstGeom prst="rect">
            <a:avLst/>
          </a:prstGeom>
          <a:noFill/>
        </p:spPr>
        <p:txBody>
          <a:bodyPr wrap="square">
            <a:spAutoFit/>
          </a:bodyPr>
          <a:lstStyle/>
          <a:p>
            <a:pPr algn="just">
              <a:buSzPct val="93000"/>
            </a:pPr>
            <a:r>
              <a:rPr lang="ja-JP" altLang="en-US" sz="1600">
                <a:latin typeface="Calibri" panose="020F0502020204030204" pitchFamily="34" charset="0"/>
                <a:cs typeface="Calibri" panose="020F0502020204030204" pitchFamily="34" charset="0"/>
              </a:rPr>
              <a:t>・</a:t>
            </a:r>
            <a:r>
              <a:rPr lang="en-US" altLang="ja-JP" sz="1600" dirty="0" err="1">
                <a:latin typeface="Calibri" panose="020F0502020204030204" pitchFamily="34" charset="0"/>
                <a:cs typeface="Calibri" panose="020F0502020204030204" pitchFamily="34" charset="0"/>
              </a:rPr>
              <a:t>Ức</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chế</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việc</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tiết</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bã</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nhờn</a:t>
            </a:r>
            <a:endParaRPr lang="ja-JP" altLang="en-US" sz="1600">
              <a:latin typeface="Calibri" panose="020F0502020204030204" pitchFamily="34" charset="0"/>
              <a:cs typeface="Calibri" panose="020F0502020204030204" pitchFamily="34" charset="0"/>
            </a:endParaRPr>
          </a:p>
          <a:p>
            <a:pPr algn="just">
              <a:buSzPct val="93000"/>
            </a:pPr>
            <a:r>
              <a:rPr lang="ja-JP" altLang="en-US" sz="160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Tác dụng se khít lỗ chân lông</a:t>
            </a:r>
            <a:endParaRPr lang="ja-JP" altLang="en-US" sz="1600">
              <a:latin typeface="Calibri" panose="020F0502020204030204" pitchFamily="34" charset="0"/>
              <a:cs typeface="Calibri" panose="020F0502020204030204" pitchFamily="34" charset="0"/>
            </a:endParaRPr>
          </a:p>
          <a:p>
            <a:pPr algn="just">
              <a:buSzPct val="93000"/>
            </a:pPr>
            <a:r>
              <a:rPr lang="ja-JP" altLang="en-US" sz="160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Kháng viêm</a:t>
            </a:r>
            <a:endParaRPr lang="ja-JP" altLang="en-US" sz="1600">
              <a:latin typeface="Calibri" panose="020F0502020204030204" pitchFamily="34" charset="0"/>
              <a:cs typeface="Calibri" panose="020F0502020204030204" pitchFamily="34" charset="0"/>
            </a:endParaRPr>
          </a:p>
        </p:txBody>
      </p:sp>
      <p:sp>
        <p:nvSpPr>
          <p:cNvPr id="47" name="テキスト ボックス 46">
            <a:extLst>
              <a:ext uri="{FF2B5EF4-FFF2-40B4-BE49-F238E27FC236}">
                <a16:creationId xmlns:a16="http://schemas.microsoft.com/office/drawing/2014/main" id="{C7758A77-32C5-2947-9475-5A24C0DD379B}"/>
              </a:ext>
            </a:extLst>
          </p:cNvPr>
          <p:cNvSpPr txBox="1"/>
          <p:nvPr/>
        </p:nvSpPr>
        <p:spPr>
          <a:xfrm>
            <a:off x="6164333" y="3522633"/>
            <a:ext cx="1927710" cy="1077218"/>
          </a:xfrm>
          <a:prstGeom prst="rect">
            <a:avLst/>
          </a:prstGeom>
          <a:noFill/>
        </p:spPr>
        <p:txBody>
          <a:bodyPr wrap="square">
            <a:spAutoFit/>
          </a:bodyPr>
          <a:lstStyle/>
          <a:p>
            <a:pPr algn="just">
              <a:buSzPct val="93000"/>
            </a:pPr>
            <a:r>
              <a:rPr lang="ja-JP" altLang="en-US" sz="1600" dirty="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Tăng độ đàn hồi</a:t>
            </a:r>
            <a:endParaRPr lang="ja-JP" altLang="en-US" sz="1600" dirty="0">
              <a:latin typeface="Calibri" panose="020F0502020204030204" pitchFamily="34" charset="0"/>
              <a:cs typeface="Calibri" panose="020F0502020204030204" pitchFamily="34" charset="0"/>
            </a:endParaRPr>
          </a:p>
          <a:p>
            <a:pPr algn="just">
              <a:buSzPct val="93000"/>
            </a:pPr>
            <a:r>
              <a:rPr lang="ja-JP" altLang="en-US" sz="1600" dirty="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Tái sinh làn da</a:t>
            </a:r>
            <a:endParaRPr lang="ja-JP" altLang="en-US" sz="1600" dirty="0">
              <a:latin typeface="Calibri" panose="020F0502020204030204" pitchFamily="34" charset="0"/>
              <a:cs typeface="Calibri" panose="020F0502020204030204" pitchFamily="34" charset="0"/>
            </a:endParaRPr>
          </a:p>
          <a:p>
            <a:pPr algn="just">
              <a:buSzPct val="93000"/>
            </a:pPr>
            <a:r>
              <a:rPr lang="ja-JP" altLang="en-US" sz="1600" dirty="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Tăng cường rào chắn cho da</a:t>
            </a:r>
            <a:endParaRPr lang="ja-JP" altLang="en-US" sz="1600" dirty="0">
              <a:latin typeface="Calibri" panose="020F0502020204030204" pitchFamily="34" charset="0"/>
              <a:cs typeface="Calibri" panose="020F0502020204030204" pitchFamily="34" charset="0"/>
            </a:endParaRPr>
          </a:p>
        </p:txBody>
      </p:sp>
      <p:sp>
        <p:nvSpPr>
          <p:cNvPr id="48" name="テキスト ボックス 47">
            <a:extLst>
              <a:ext uri="{FF2B5EF4-FFF2-40B4-BE49-F238E27FC236}">
                <a16:creationId xmlns:a16="http://schemas.microsoft.com/office/drawing/2014/main" id="{D872DBD2-D8FD-3740-9589-C8E3B3863638}"/>
              </a:ext>
            </a:extLst>
          </p:cNvPr>
          <p:cNvSpPr txBox="1"/>
          <p:nvPr/>
        </p:nvSpPr>
        <p:spPr>
          <a:xfrm>
            <a:off x="8408668" y="3474145"/>
            <a:ext cx="1927710" cy="1323439"/>
          </a:xfrm>
          <a:prstGeom prst="rect">
            <a:avLst/>
          </a:prstGeom>
          <a:noFill/>
        </p:spPr>
        <p:txBody>
          <a:bodyPr wrap="square">
            <a:spAutoFit/>
          </a:bodyPr>
          <a:lstStyle/>
          <a:p>
            <a:pPr algn="just">
              <a:buSzPct val="93000"/>
            </a:pPr>
            <a:r>
              <a:rPr lang="ja-JP" altLang="en-US" sz="160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Dưỡng ẩm</a:t>
            </a:r>
            <a:r>
              <a:rPr lang="ja-JP" altLang="en-US" sz="1600">
                <a:latin typeface="Calibri" panose="020F0502020204030204" pitchFamily="34" charset="0"/>
                <a:cs typeface="Calibri" panose="020F0502020204030204" pitchFamily="34" charset="0"/>
              </a:rPr>
              <a:t> ・</a:t>
            </a:r>
            <a:r>
              <a:rPr lang="vi-VN" altLang="ja-JP" sz="1600" dirty="0">
                <a:latin typeface="Calibri" panose="020F0502020204030204" pitchFamily="34" charset="0"/>
                <a:cs typeface="Calibri" panose="020F0502020204030204" pitchFamily="34" charset="0"/>
              </a:rPr>
              <a:t>giữ ẩm</a:t>
            </a:r>
            <a:endParaRPr lang="ja-JP" altLang="en-US" sz="1600">
              <a:latin typeface="Calibri" panose="020F0502020204030204" pitchFamily="34" charset="0"/>
              <a:cs typeface="Calibri" panose="020F0502020204030204" pitchFamily="34" charset="0"/>
            </a:endParaRPr>
          </a:p>
          <a:p>
            <a:pPr algn="just">
              <a:buSzPct val="93000"/>
            </a:pPr>
            <a:r>
              <a:rPr lang="ja-JP" altLang="en-US" sz="160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Cải thiện nếp nhăn</a:t>
            </a:r>
            <a:r>
              <a:rPr lang="ja-JP" altLang="en-US" sz="1600">
                <a:latin typeface="Calibri" panose="020F0502020204030204" pitchFamily="34" charset="0"/>
                <a:cs typeface="Calibri" panose="020F0502020204030204" pitchFamily="34" charset="0"/>
              </a:rPr>
              <a:t> ・</a:t>
            </a:r>
            <a:r>
              <a:rPr lang="vi-VN" altLang="ja-JP" sz="1600" dirty="0">
                <a:latin typeface="Calibri" panose="020F0502020204030204" pitchFamily="34" charset="0"/>
                <a:cs typeface="Calibri" panose="020F0502020204030204" pitchFamily="34" charset="0"/>
              </a:rPr>
              <a:t>chảy xệ</a:t>
            </a:r>
            <a:endParaRPr lang="ja-JP" altLang="en-US" sz="1600">
              <a:latin typeface="Calibri" panose="020F0502020204030204" pitchFamily="34" charset="0"/>
              <a:cs typeface="Calibri" panose="020F0502020204030204" pitchFamily="34" charset="0"/>
            </a:endParaRPr>
          </a:p>
          <a:p>
            <a:pPr algn="just">
              <a:buSzPct val="93000"/>
            </a:pPr>
            <a:r>
              <a:rPr lang="ja-JP" altLang="en-US" sz="1600">
                <a:latin typeface="Calibri" panose="020F0502020204030204" pitchFamily="34" charset="0"/>
                <a:cs typeface="Calibri" panose="020F0502020204030204" pitchFamily="34" charset="0"/>
              </a:rPr>
              <a:t>・</a:t>
            </a:r>
            <a:r>
              <a:rPr lang="vi-VN" altLang="ja-JP" sz="1600" dirty="0">
                <a:latin typeface="Calibri" panose="020F0502020204030204" pitchFamily="34" charset="0"/>
                <a:cs typeface="Calibri" panose="020F0502020204030204" pitchFamily="34" charset="0"/>
              </a:rPr>
              <a:t>Tăng cường rào chắn cho da</a:t>
            </a:r>
            <a:endParaRPr lang="ja-JP" altLang="en-US" sz="1600">
              <a:latin typeface="Calibri" panose="020F0502020204030204" pitchFamily="34" charset="0"/>
              <a:cs typeface="Calibri" panose="020F0502020204030204" pitchFamily="34" charset="0"/>
            </a:endParaRPr>
          </a:p>
        </p:txBody>
      </p:sp>
      <p:sp>
        <p:nvSpPr>
          <p:cNvPr id="49" name="object 32">
            <a:extLst>
              <a:ext uri="{FF2B5EF4-FFF2-40B4-BE49-F238E27FC236}">
                <a16:creationId xmlns:a16="http://schemas.microsoft.com/office/drawing/2014/main" id="{744B5C4F-1065-654B-B367-4AB1AAE8FF30}"/>
              </a:ext>
            </a:extLst>
          </p:cNvPr>
          <p:cNvSpPr txBox="1"/>
          <p:nvPr/>
        </p:nvSpPr>
        <p:spPr>
          <a:xfrm>
            <a:off x="3932555" y="5675972"/>
            <a:ext cx="2210688" cy="518732"/>
          </a:xfrm>
          <a:prstGeom prst="rect">
            <a:avLst/>
          </a:prstGeom>
        </p:spPr>
        <p:txBody>
          <a:bodyPr vert="horz" wrap="square" lIns="0" tIns="13335" rIns="0" bIns="0" rtlCol="0">
            <a:spAutoFit/>
          </a:bodyPr>
          <a:lstStyle/>
          <a:p>
            <a:pPr marL="12700">
              <a:lnSpc>
                <a:spcPct val="100000"/>
              </a:lnSpc>
              <a:spcBef>
                <a:spcPts val="105"/>
              </a:spcBef>
            </a:pPr>
            <a:r>
              <a:rPr lang="vi-VN" altLang="ja-JP" sz="1600" dirty="0">
                <a:latin typeface="Calibri" panose="020F0502020204030204" pitchFamily="34" charset="0"/>
                <a:cs typeface="Calibri" panose="020F0502020204030204" pitchFamily="34" charset="0"/>
              </a:rPr>
              <a:t>Ức chế việc tiết  bã nhờn</a:t>
            </a:r>
          </a:p>
          <a:p>
            <a:pPr marL="12700">
              <a:lnSpc>
                <a:spcPct val="100000"/>
              </a:lnSpc>
              <a:spcBef>
                <a:spcPts val="105"/>
              </a:spcBef>
            </a:pPr>
            <a:r>
              <a:rPr lang="vi-VN" sz="1600" dirty="0">
                <a:latin typeface="Calibri" panose="020F0502020204030204" pitchFamily="34" charset="0"/>
                <a:cs typeface="Calibri" panose="020F0502020204030204" pitchFamily="34" charset="0"/>
              </a:rPr>
              <a:t>Phân giải khối bã nhờn</a:t>
            </a:r>
            <a:endParaRPr sz="1600" dirty="0">
              <a:latin typeface="kiloji"/>
              <a:cs typeface="kiloji"/>
            </a:endParaRPr>
          </a:p>
        </p:txBody>
      </p:sp>
      <p:pic>
        <p:nvPicPr>
          <p:cNvPr id="28" name="Picture 5" descr="http://csc-vietnam.vn/images/logos/1/unnamed.png">
            <a:extLst>
              <a:ext uri="{FF2B5EF4-FFF2-40B4-BE49-F238E27FC236}">
                <a16:creationId xmlns:a16="http://schemas.microsoft.com/office/drawing/2014/main" id="{2CD4D5D9-879B-D402-5571-DBA8F7C750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24" y="6253056"/>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63167" y="1670304"/>
            <a:ext cx="4870704" cy="29397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441947" y="3741420"/>
            <a:ext cx="5064252" cy="262737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184404" y="740663"/>
            <a:ext cx="11016996" cy="319318"/>
          </a:xfrm>
          <a:prstGeom prst="rect">
            <a:avLst/>
          </a:prstGeom>
          <a:solidFill>
            <a:srgbClr val="DAEDF3"/>
          </a:solidFill>
        </p:spPr>
        <p:txBody>
          <a:bodyPr vert="horz" wrap="square" lIns="0" tIns="41910" rIns="0" bIns="0" rtlCol="0">
            <a:spAutoFit/>
          </a:bodyPr>
          <a:lstStyle/>
          <a:p>
            <a:pPr marL="91440">
              <a:lnSpc>
                <a:spcPct val="100000"/>
              </a:lnSpc>
              <a:spcBef>
                <a:spcPts val="330"/>
              </a:spcBef>
            </a:pPr>
            <a:r>
              <a:rPr lang="vi-VN" spc="10" dirty="0">
                <a:latin typeface="Noto Sans CJK JP Medium"/>
                <a:cs typeface="Noto Sans CJK JP Medium"/>
              </a:rPr>
              <a:t>Giảm tiết bã nhờn khoảng 20% ​​/ tăng gấp đôi hàm lượng nước và độ đàn hồi / thu nhỏ lỗ chân lông từ 10% trở lên</a:t>
            </a:r>
            <a:endParaRPr sz="1800" dirty="0">
              <a:latin typeface="Noto Sans CJK JP Medium"/>
              <a:cs typeface="Noto Sans CJK JP Medium"/>
            </a:endParaRPr>
          </a:p>
        </p:txBody>
      </p:sp>
      <p:sp>
        <p:nvSpPr>
          <p:cNvPr id="5" name="object 5"/>
          <p:cNvSpPr txBox="1"/>
          <p:nvPr/>
        </p:nvSpPr>
        <p:spPr>
          <a:xfrm>
            <a:off x="259180" y="4687061"/>
            <a:ext cx="2788819" cy="228268"/>
          </a:xfrm>
          <a:prstGeom prst="rect">
            <a:avLst/>
          </a:prstGeom>
        </p:spPr>
        <p:txBody>
          <a:bodyPr vert="horz" wrap="square" lIns="0" tIns="12700" rIns="0" bIns="0" rtlCol="0">
            <a:spAutoFit/>
          </a:bodyPr>
          <a:lstStyle/>
          <a:p>
            <a:pPr marL="12700">
              <a:lnSpc>
                <a:spcPct val="100000"/>
              </a:lnSpc>
              <a:spcBef>
                <a:spcPts val="100"/>
              </a:spcBef>
            </a:pPr>
            <a:r>
              <a:rPr lang="vi-VN" sz="1400" b="0" spc="10" dirty="0">
                <a:latin typeface="Noto Sans CJK JP Medium"/>
                <a:cs typeface="Noto Sans CJK JP Medium"/>
              </a:rPr>
              <a:t>Lượng bã nhờn: Giảm khoảng 20%</a:t>
            </a:r>
            <a:endParaRPr sz="1400" dirty="0">
              <a:latin typeface="Noto Sans CJK JP Medium"/>
              <a:cs typeface="Noto Sans CJK JP Medium"/>
            </a:endParaRPr>
          </a:p>
        </p:txBody>
      </p:sp>
      <p:sp>
        <p:nvSpPr>
          <p:cNvPr id="6" name="object 6"/>
          <p:cNvSpPr txBox="1"/>
          <p:nvPr/>
        </p:nvSpPr>
        <p:spPr>
          <a:xfrm>
            <a:off x="259180" y="1294257"/>
            <a:ext cx="2636420" cy="228909"/>
          </a:xfrm>
          <a:prstGeom prst="rect">
            <a:avLst/>
          </a:prstGeom>
        </p:spPr>
        <p:txBody>
          <a:bodyPr vert="horz" wrap="square" lIns="0" tIns="13335" rIns="0" bIns="0" rtlCol="0">
            <a:spAutoFit/>
          </a:bodyPr>
          <a:lstStyle/>
          <a:p>
            <a:pPr marL="12700">
              <a:lnSpc>
                <a:spcPct val="100000"/>
              </a:lnSpc>
              <a:spcBef>
                <a:spcPts val="105"/>
              </a:spcBef>
            </a:pPr>
            <a:r>
              <a:rPr lang="vi-VN" sz="1400" b="0" dirty="0">
                <a:latin typeface="Noto Sans CJK JP Medium"/>
                <a:cs typeface="Noto Sans CJK JP Medium"/>
              </a:rPr>
              <a:t>Lỗ chân lông: thu nhỏ khoảng 10%</a:t>
            </a:r>
            <a:endParaRPr sz="1400" dirty="0">
              <a:latin typeface="Noto Sans CJK JP Medium"/>
              <a:cs typeface="Noto Sans CJK JP Medium"/>
            </a:endParaRPr>
          </a:p>
        </p:txBody>
      </p:sp>
      <p:sp>
        <p:nvSpPr>
          <p:cNvPr id="7" name="object 7"/>
          <p:cNvSpPr txBox="1"/>
          <p:nvPr/>
        </p:nvSpPr>
        <p:spPr>
          <a:xfrm>
            <a:off x="2152904" y="6572808"/>
            <a:ext cx="426720" cy="186690"/>
          </a:xfrm>
          <a:prstGeom prst="rect">
            <a:avLst/>
          </a:prstGeom>
        </p:spPr>
        <p:txBody>
          <a:bodyPr vert="horz" wrap="square" lIns="0" tIns="13335" rIns="0" bIns="0" rtlCol="0">
            <a:spAutoFit/>
          </a:bodyPr>
          <a:lstStyle/>
          <a:p>
            <a:pPr marL="12700">
              <a:lnSpc>
                <a:spcPct val="100000"/>
              </a:lnSpc>
              <a:spcBef>
                <a:spcPts val="105"/>
              </a:spcBef>
            </a:pPr>
            <a:r>
              <a:rPr sz="1050" spc="5" dirty="0">
                <a:latin typeface="kiloji"/>
                <a:cs typeface="kiloji"/>
              </a:rPr>
              <a:t>使</a:t>
            </a:r>
            <a:r>
              <a:rPr sz="1050" spc="-10" dirty="0">
                <a:latin typeface="kiloji"/>
                <a:cs typeface="kiloji"/>
              </a:rPr>
              <a:t>用</a:t>
            </a:r>
            <a:r>
              <a:rPr sz="1050" spc="5" dirty="0">
                <a:latin typeface="kiloji"/>
                <a:cs typeface="kiloji"/>
              </a:rPr>
              <a:t>前</a:t>
            </a:r>
            <a:endParaRPr sz="1050">
              <a:latin typeface="kiloji"/>
              <a:cs typeface="kiloji"/>
            </a:endParaRPr>
          </a:p>
        </p:txBody>
      </p:sp>
      <p:sp>
        <p:nvSpPr>
          <p:cNvPr id="8" name="object 8"/>
          <p:cNvSpPr txBox="1"/>
          <p:nvPr/>
        </p:nvSpPr>
        <p:spPr>
          <a:xfrm>
            <a:off x="4156709" y="6572808"/>
            <a:ext cx="426720" cy="186690"/>
          </a:xfrm>
          <a:prstGeom prst="rect">
            <a:avLst/>
          </a:prstGeom>
        </p:spPr>
        <p:txBody>
          <a:bodyPr vert="horz" wrap="square" lIns="0" tIns="13335" rIns="0" bIns="0" rtlCol="0">
            <a:spAutoFit/>
          </a:bodyPr>
          <a:lstStyle/>
          <a:p>
            <a:pPr marL="12700">
              <a:lnSpc>
                <a:spcPct val="100000"/>
              </a:lnSpc>
              <a:spcBef>
                <a:spcPts val="105"/>
              </a:spcBef>
            </a:pPr>
            <a:r>
              <a:rPr sz="1050" spc="5" dirty="0">
                <a:latin typeface="kiloji"/>
                <a:cs typeface="kiloji"/>
              </a:rPr>
              <a:t>使</a:t>
            </a:r>
            <a:r>
              <a:rPr sz="1050" spc="-10" dirty="0">
                <a:latin typeface="kiloji"/>
                <a:cs typeface="kiloji"/>
              </a:rPr>
              <a:t>用</a:t>
            </a:r>
            <a:r>
              <a:rPr sz="1050" spc="5" dirty="0">
                <a:latin typeface="kiloji"/>
                <a:cs typeface="kiloji"/>
              </a:rPr>
              <a:t>後</a:t>
            </a:r>
            <a:endParaRPr sz="1050">
              <a:latin typeface="kiloji"/>
              <a:cs typeface="kiloji"/>
            </a:endParaRPr>
          </a:p>
        </p:txBody>
      </p:sp>
      <p:grpSp>
        <p:nvGrpSpPr>
          <p:cNvPr id="9" name="object 9"/>
          <p:cNvGrpSpPr/>
          <p:nvPr/>
        </p:nvGrpSpPr>
        <p:grpSpPr>
          <a:xfrm>
            <a:off x="1449324" y="4995671"/>
            <a:ext cx="3900170" cy="1525905"/>
            <a:chOff x="1449324" y="4995671"/>
            <a:chExt cx="3900170" cy="1525905"/>
          </a:xfrm>
        </p:grpSpPr>
        <p:sp>
          <p:nvSpPr>
            <p:cNvPr id="10" name="object 10"/>
            <p:cNvSpPr/>
            <p:nvPr/>
          </p:nvSpPr>
          <p:spPr>
            <a:xfrm>
              <a:off x="1449324" y="4995671"/>
              <a:ext cx="1973579" cy="1525524"/>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528059" y="4995671"/>
              <a:ext cx="1821180" cy="1520786"/>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279647" y="5501639"/>
              <a:ext cx="391795" cy="631190"/>
            </a:xfrm>
            <a:custGeom>
              <a:avLst/>
              <a:gdLst/>
              <a:ahLst/>
              <a:cxnLst/>
              <a:rect l="l" t="t" r="r" b="b"/>
              <a:pathLst>
                <a:path w="391795" h="631189">
                  <a:moveTo>
                    <a:pt x="195834" y="0"/>
                  </a:moveTo>
                  <a:lnTo>
                    <a:pt x="195834" y="157734"/>
                  </a:lnTo>
                  <a:lnTo>
                    <a:pt x="0" y="157734"/>
                  </a:lnTo>
                  <a:lnTo>
                    <a:pt x="0" y="473202"/>
                  </a:lnTo>
                  <a:lnTo>
                    <a:pt x="195834" y="473202"/>
                  </a:lnTo>
                  <a:lnTo>
                    <a:pt x="195834" y="630936"/>
                  </a:lnTo>
                  <a:lnTo>
                    <a:pt x="391667" y="315468"/>
                  </a:lnTo>
                  <a:lnTo>
                    <a:pt x="195834" y="0"/>
                  </a:lnTo>
                  <a:close/>
                </a:path>
              </a:pathLst>
            </a:custGeom>
            <a:solidFill>
              <a:srgbClr val="8063A1"/>
            </a:solidFill>
          </p:spPr>
          <p:txBody>
            <a:bodyPr wrap="square" lIns="0" tIns="0" rIns="0" bIns="0" rtlCol="0"/>
            <a:lstStyle/>
            <a:p>
              <a:endParaRPr/>
            </a:p>
          </p:txBody>
        </p:sp>
      </p:grpSp>
      <p:graphicFrame>
        <p:nvGraphicFramePr>
          <p:cNvPr id="13" name="object 13"/>
          <p:cNvGraphicFramePr>
            <a:graphicFrameLocks noGrp="1"/>
          </p:cNvGraphicFramePr>
          <p:nvPr>
            <p:extLst>
              <p:ext uri="{D42A27DB-BD31-4B8C-83A1-F6EECF244321}">
                <p14:modId xmlns:p14="http://schemas.microsoft.com/office/powerpoint/2010/main" val="1502236590"/>
              </p:ext>
            </p:extLst>
          </p:nvPr>
        </p:nvGraphicFramePr>
        <p:xfrm>
          <a:off x="6573266" y="1925827"/>
          <a:ext cx="4932933" cy="1511552"/>
        </p:xfrm>
        <a:graphic>
          <a:graphicData uri="http://schemas.openxmlformats.org/drawingml/2006/table">
            <a:tbl>
              <a:tblPr firstRow="1" bandRow="1">
                <a:tableStyleId>{2D5ABB26-0587-4C30-8999-92F81FD0307C}</a:tableStyleId>
              </a:tblPr>
              <a:tblGrid>
                <a:gridCol w="1120220">
                  <a:extLst>
                    <a:ext uri="{9D8B030D-6E8A-4147-A177-3AD203B41FA5}">
                      <a16:colId xmlns:a16="http://schemas.microsoft.com/office/drawing/2014/main" val="20000"/>
                    </a:ext>
                  </a:extLst>
                </a:gridCol>
                <a:gridCol w="1850511">
                  <a:extLst>
                    <a:ext uri="{9D8B030D-6E8A-4147-A177-3AD203B41FA5}">
                      <a16:colId xmlns:a16="http://schemas.microsoft.com/office/drawing/2014/main" val="20001"/>
                    </a:ext>
                  </a:extLst>
                </a:gridCol>
                <a:gridCol w="1962202">
                  <a:extLst>
                    <a:ext uri="{9D8B030D-6E8A-4147-A177-3AD203B41FA5}">
                      <a16:colId xmlns:a16="http://schemas.microsoft.com/office/drawing/2014/main" val="20002"/>
                    </a:ext>
                  </a:extLst>
                </a:gridCol>
              </a:tblGrid>
              <a:tr h="460629">
                <a:tc>
                  <a:txBody>
                    <a:bodyPr/>
                    <a:lstStyle/>
                    <a:p>
                      <a:pPr>
                        <a:lnSpc>
                          <a:spcPct val="100000"/>
                        </a:lnSpc>
                      </a:pP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70" algn="ctr">
                        <a:lnSpc>
                          <a:spcPct val="100000"/>
                        </a:lnSpc>
                        <a:spcBef>
                          <a:spcPts val="875"/>
                        </a:spcBef>
                      </a:pPr>
                      <a:r>
                        <a:rPr sz="1500" b="1" spc="-5" dirty="0">
                          <a:latin typeface="Arial"/>
                          <a:cs typeface="Arial"/>
                        </a:rPr>
                        <a:t>Before</a:t>
                      </a:r>
                      <a:endParaRPr sz="1500">
                        <a:latin typeface="Arial"/>
                        <a:cs typeface="Arial"/>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70" algn="ctr">
                        <a:lnSpc>
                          <a:spcPct val="100000"/>
                        </a:lnSpc>
                        <a:spcBef>
                          <a:spcPts val="885"/>
                        </a:spcBef>
                      </a:pPr>
                      <a:r>
                        <a:rPr sz="1500" b="1" spc="-5" dirty="0">
                          <a:latin typeface="Arial"/>
                          <a:cs typeface="Arial"/>
                        </a:rPr>
                        <a:t>After</a:t>
                      </a:r>
                      <a:r>
                        <a:rPr lang="vi-VN" sz="1500" b="1" spc="-5" dirty="0">
                          <a:latin typeface="Arial"/>
                          <a:cs typeface="Arial"/>
                        </a:rPr>
                        <a:t> (giá trị bình quân)</a:t>
                      </a:r>
                      <a:endParaRPr sz="1500" dirty="0">
                        <a:latin typeface="Noto Sans CJK JP Medium"/>
                        <a:cs typeface="Noto Sans CJK JP Medium"/>
                      </a:endParaRPr>
                    </a:p>
                  </a:txBody>
                  <a:tcPr marL="0" marR="0" marT="1123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70915">
                <a:tc>
                  <a:txBody>
                    <a:bodyPr/>
                    <a:lstStyle/>
                    <a:p>
                      <a:pPr algn="ctr">
                        <a:lnSpc>
                          <a:spcPct val="100000"/>
                        </a:lnSpc>
                        <a:spcBef>
                          <a:spcPts val="885"/>
                        </a:spcBef>
                      </a:pPr>
                      <a:r>
                        <a:rPr lang="vi-VN" sz="1500" b="0" dirty="0">
                          <a:latin typeface="Noto Sans CJK JP Medium"/>
                          <a:cs typeface="Noto Sans CJK JP Medium"/>
                        </a:rPr>
                        <a:t>Độ ẩm</a:t>
                      </a:r>
                      <a:endParaRPr sz="1500" dirty="0">
                        <a:latin typeface="Noto Sans CJK JP Medium"/>
                        <a:cs typeface="Noto Sans CJK JP Medium"/>
                      </a:endParaRPr>
                    </a:p>
                  </a:txBody>
                  <a:tcPr marL="0" marR="0" marT="1123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70" algn="ctr">
                        <a:lnSpc>
                          <a:spcPct val="100000"/>
                        </a:lnSpc>
                        <a:spcBef>
                          <a:spcPts val="875"/>
                        </a:spcBef>
                      </a:pPr>
                      <a:r>
                        <a:rPr sz="1500" b="1" dirty="0">
                          <a:solidFill>
                            <a:srgbClr val="0000FF"/>
                          </a:solidFill>
                          <a:latin typeface="Arial"/>
                          <a:cs typeface="Arial"/>
                        </a:rPr>
                        <a:t>44</a:t>
                      </a:r>
                      <a:endParaRPr sz="1500">
                        <a:latin typeface="Arial"/>
                        <a:cs typeface="Arial"/>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875"/>
                        </a:spcBef>
                      </a:pPr>
                      <a:r>
                        <a:rPr sz="1500" b="1" dirty="0">
                          <a:solidFill>
                            <a:srgbClr val="0000FF"/>
                          </a:solidFill>
                          <a:latin typeface="Arial"/>
                          <a:cs typeface="Arial"/>
                        </a:rPr>
                        <a:t>79</a:t>
                      </a:r>
                      <a:endParaRPr sz="1500">
                        <a:latin typeface="Arial"/>
                        <a:cs typeface="Arial"/>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71042">
                <a:tc>
                  <a:txBody>
                    <a:bodyPr/>
                    <a:lstStyle/>
                    <a:p>
                      <a:pPr algn="ctr">
                        <a:lnSpc>
                          <a:spcPct val="100000"/>
                        </a:lnSpc>
                        <a:spcBef>
                          <a:spcPts val="885"/>
                        </a:spcBef>
                      </a:pPr>
                      <a:r>
                        <a:rPr lang="vi-VN" sz="1500" b="0" spc="-5" dirty="0">
                          <a:latin typeface="Noto Sans CJK JP Medium"/>
                          <a:cs typeface="Noto Sans CJK JP Medium"/>
                        </a:rPr>
                        <a:t>Độ đàn hồi</a:t>
                      </a:r>
                      <a:endParaRPr sz="1500" dirty="0">
                        <a:latin typeface="Noto Sans CJK JP Medium"/>
                        <a:cs typeface="Noto Sans CJK JP Medium"/>
                      </a:endParaRPr>
                    </a:p>
                  </a:txBody>
                  <a:tcPr marL="0" marR="0" marT="1123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70" algn="ctr">
                        <a:lnSpc>
                          <a:spcPct val="100000"/>
                        </a:lnSpc>
                        <a:spcBef>
                          <a:spcPts val="875"/>
                        </a:spcBef>
                      </a:pPr>
                      <a:r>
                        <a:rPr sz="1500" b="1" dirty="0">
                          <a:solidFill>
                            <a:srgbClr val="0000FF"/>
                          </a:solidFill>
                          <a:latin typeface="Arial"/>
                          <a:cs typeface="Arial"/>
                        </a:rPr>
                        <a:t>42</a:t>
                      </a:r>
                      <a:endParaRPr sz="1500">
                        <a:latin typeface="Arial"/>
                        <a:cs typeface="Arial"/>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875"/>
                        </a:spcBef>
                      </a:pPr>
                      <a:r>
                        <a:rPr sz="1500" b="1" dirty="0">
                          <a:solidFill>
                            <a:srgbClr val="0000FF"/>
                          </a:solidFill>
                          <a:latin typeface="Arial"/>
                          <a:cs typeface="Arial"/>
                        </a:rPr>
                        <a:t>73</a:t>
                      </a:r>
                      <a:endParaRPr sz="1500" dirty="0">
                        <a:latin typeface="Arial"/>
                        <a:cs typeface="Arial"/>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bl>
          </a:graphicData>
        </a:graphic>
      </p:graphicFrame>
      <p:sp>
        <p:nvSpPr>
          <p:cNvPr id="14" name="object 14"/>
          <p:cNvSpPr txBox="1"/>
          <p:nvPr/>
        </p:nvSpPr>
        <p:spPr>
          <a:xfrm>
            <a:off x="6551802" y="1497838"/>
            <a:ext cx="2973197" cy="228909"/>
          </a:xfrm>
          <a:prstGeom prst="rect">
            <a:avLst/>
          </a:prstGeom>
        </p:spPr>
        <p:txBody>
          <a:bodyPr vert="horz" wrap="square" lIns="0" tIns="13335" rIns="0" bIns="0" rtlCol="0">
            <a:spAutoFit/>
          </a:bodyPr>
          <a:lstStyle/>
          <a:p>
            <a:pPr marL="12700">
              <a:lnSpc>
                <a:spcPct val="100000"/>
              </a:lnSpc>
              <a:spcBef>
                <a:spcPts val="105"/>
              </a:spcBef>
            </a:pPr>
            <a:r>
              <a:rPr lang="vi-VN" sz="1400" b="0" spc="10" dirty="0">
                <a:latin typeface="Noto Sans CJK JP Medium"/>
                <a:cs typeface="Noto Sans CJK JP Medium"/>
              </a:rPr>
              <a:t>Độ ẩm / độ đàn hồi: Tăng gấp đôi</a:t>
            </a:r>
            <a:endParaRPr sz="1400" dirty="0">
              <a:latin typeface="Noto Sans CJK JP Medium"/>
              <a:cs typeface="Noto Sans CJK JP Medium"/>
            </a:endParaRPr>
          </a:p>
        </p:txBody>
      </p:sp>
      <p:sp>
        <p:nvSpPr>
          <p:cNvPr id="15" name="object 15"/>
          <p:cNvSpPr txBox="1"/>
          <p:nvPr/>
        </p:nvSpPr>
        <p:spPr>
          <a:xfrm>
            <a:off x="240588" y="300608"/>
            <a:ext cx="1553210"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6F2F9F"/>
                </a:solidFill>
                <a:latin typeface="Arial"/>
                <a:cs typeface="Arial"/>
              </a:rPr>
              <a:t>Clinical </a:t>
            </a:r>
            <a:r>
              <a:rPr sz="1400" b="1" dirty="0">
                <a:solidFill>
                  <a:srgbClr val="6F2F9F"/>
                </a:solidFill>
                <a:latin typeface="Arial"/>
                <a:cs typeface="Arial"/>
              </a:rPr>
              <a:t>test</a:t>
            </a:r>
            <a:r>
              <a:rPr sz="1400" b="1" spc="-114" dirty="0">
                <a:solidFill>
                  <a:srgbClr val="6F2F9F"/>
                </a:solidFill>
                <a:latin typeface="Arial"/>
                <a:cs typeface="Arial"/>
              </a:rPr>
              <a:t> </a:t>
            </a:r>
            <a:r>
              <a:rPr sz="1400" b="1" dirty="0">
                <a:solidFill>
                  <a:srgbClr val="6F2F9F"/>
                </a:solidFill>
                <a:latin typeface="Arial"/>
                <a:cs typeface="Arial"/>
              </a:rPr>
              <a:t>result</a:t>
            </a:r>
            <a:endParaRPr sz="1400">
              <a:latin typeface="Arial"/>
              <a:cs typeface="Arial"/>
            </a:endParaRPr>
          </a:p>
        </p:txBody>
      </p:sp>
      <p:grpSp>
        <p:nvGrpSpPr>
          <p:cNvPr id="17" name="object 17"/>
          <p:cNvGrpSpPr/>
          <p:nvPr/>
        </p:nvGrpSpPr>
        <p:grpSpPr>
          <a:xfrm>
            <a:off x="10690979" y="61255"/>
            <a:ext cx="1420495" cy="403225"/>
            <a:chOff x="10771651" y="92719"/>
            <a:chExt cx="1420495" cy="403225"/>
          </a:xfrm>
        </p:grpSpPr>
        <p:sp>
          <p:nvSpPr>
            <p:cNvPr id="18" name="object 18"/>
            <p:cNvSpPr/>
            <p:nvPr/>
          </p:nvSpPr>
          <p:spPr>
            <a:xfrm>
              <a:off x="10771651" y="92719"/>
              <a:ext cx="1420348" cy="402773"/>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10831068" y="132524"/>
              <a:ext cx="1360930" cy="347535"/>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10805160" y="106679"/>
              <a:ext cx="1381125" cy="340360"/>
            </a:xfrm>
            <a:custGeom>
              <a:avLst/>
              <a:gdLst/>
              <a:ahLst/>
              <a:cxnLst/>
              <a:rect l="l" t="t" r="r" b="b"/>
              <a:pathLst>
                <a:path w="1381125" h="340359">
                  <a:moveTo>
                    <a:pt x="1380744" y="0"/>
                  </a:moveTo>
                  <a:lnTo>
                    <a:pt x="0" y="0"/>
                  </a:lnTo>
                  <a:lnTo>
                    <a:pt x="0" y="339852"/>
                  </a:lnTo>
                  <a:lnTo>
                    <a:pt x="1380744" y="339852"/>
                  </a:lnTo>
                  <a:lnTo>
                    <a:pt x="1380744" y="0"/>
                  </a:lnTo>
                  <a:close/>
                </a:path>
              </a:pathLst>
            </a:custGeom>
            <a:solidFill>
              <a:srgbClr val="00A0DA"/>
            </a:solidFill>
          </p:spPr>
          <p:txBody>
            <a:bodyPr wrap="square" lIns="0" tIns="0" rIns="0" bIns="0" rtlCol="0"/>
            <a:lstStyle/>
            <a:p>
              <a:endParaRPr/>
            </a:p>
          </p:txBody>
        </p:sp>
      </p:grpSp>
      <p:sp>
        <p:nvSpPr>
          <p:cNvPr id="21" name="object 21"/>
          <p:cNvSpPr txBox="1"/>
          <p:nvPr/>
        </p:nvSpPr>
        <p:spPr>
          <a:xfrm>
            <a:off x="10938129" y="184530"/>
            <a:ext cx="1168400" cy="166071"/>
          </a:xfrm>
          <a:prstGeom prst="rect">
            <a:avLst/>
          </a:prstGeom>
        </p:spPr>
        <p:txBody>
          <a:bodyPr vert="horz" wrap="square" lIns="0" tIns="12065" rIns="0" bIns="0" rtlCol="0">
            <a:spAutoFit/>
          </a:bodyPr>
          <a:lstStyle/>
          <a:p>
            <a:pPr marL="12700">
              <a:lnSpc>
                <a:spcPct val="100000"/>
              </a:lnSpc>
              <a:spcBef>
                <a:spcPts val="95"/>
              </a:spcBef>
            </a:pPr>
            <a:r>
              <a:rPr lang="vi-VN" altLang="ja-JP" sz="1000" dirty="0">
                <a:solidFill>
                  <a:schemeClr val="bg1"/>
                </a:solidFill>
                <a:latin typeface="Calibri" panose="020F0502020204030204" pitchFamily="34" charset="0"/>
                <a:cs typeface="Calibri" panose="020F0502020204030204" pitchFamily="34" charset="0"/>
              </a:rPr>
              <a:t>Chăm sóc về sau</a:t>
            </a:r>
          </a:p>
        </p:txBody>
      </p:sp>
      <p:sp>
        <p:nvSpPr>
          <p:cNvPr id="22" name="object 3">
            <a:extLst>
              <a:ext uri="{FF2B5EF4-FFF2-40B4-BE49-F238E27FC236}">
                <a16:creationId xmlns:a16="http://schemas.microsoft.com/office/drawing/2014/main" id="{5E3CB693-523B-F24E-9602-20FDC28C5F94}"/>
              </a:ext>
            </a:extLst>
          </p:cNvPr>
          <p:cNvSpPr txBox="1"/>
          <p:nvPr/>
        </p:nvSpPr>
        <p:spPr>
          <a:xfrm>
            <a:off x="9829801" y="6444054"/>
            <a:ext cx="2327068"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23" name="object 6">
            <a:extLst>
              <a:ext uri="{FF2B5EF4-FFF2-40B4-BE49-F238E27FC236}">
                <a16:creationId xmlns:a16="http://schemas.microsoft.com/office/drawing/2014/main" id="{0FD87A54-C141-A342-B8E1-B1C3A106E52C}"/>
              </a:ext>
            </a:extLst>
          </p:cNvPr>
          <p:cNvSpPr txBox="1"/>
          <p:nvPr/>
        </p:nvSpPr>
        <p:spPr>
          <a:xfrm>
            <a:off x="1857843" y="3414584"/>
            <a:ext cx="3171357" cy="228909"/>
          </a:xfrm>
          <a:prstGeom prst="rect">
            <a:avLst/>
          </a:prstGeom>
          <a:solidFill>
            <a:srgbClr val="D3A29B"/>
          </a:solidFill>
        </p:spPr>
        <p:txBody>
          <a:bodyPr vert="horz" wrap="square" lIns="0" tIns="13335" rIns="0" bIns="0" rtlCol="0">
            <a:spAutoFit/>
          </a:bodyPr>
          <a:lstStyle/>
          <a:p>
            <a:pPr marL="12700">
              <a:lnSpc>
                <a:spcPct val="100000"/>
              </a:lnSpc>
              <a:spcBef>
                <a:spcPts val="105"/>
              </a:spcBef>
            </a:pPr>
            <a:r>
              <a:rPr lang="vi-VN" sz="1400" b="0" dirty="0">
                <a:latin typeface="Noto Sans CJK JP Medium"/>
                <a:cs typeface="Noto Sans CJK JP Medium"/>
              </a:rPr>
              <a:t>Kích cỡ lỗ chân lông: thu nhỏ khoảng 10%</a:t>
            </a:r>
            <a:endParaRPr sz="1400" dirty="0">
              <a:latin typeface="Noto Sans CJK JP Medium"/>
              <a:cs typeface="Noto Sans CJK JP Medium"/>
            </a:endParaRPr>
          </a:p>
        </p:txBody>
      </p:sp>
      <p:sp>
        <p:nvSpPr>
          <p:cNvPr id="24" name="object 6">
            <a:extLst>
              <a:ext uri="{FF2B5EF4-FFF2-40B4-BE49-F238E27FC236}">
                <a16:creationId xmlns:a16="http://schemas.microsoft.com/office/drawing/2014/main" id="{26F6D98C-E5A7-5243-8868-C1EEF001D364}"/>
              </a:ext>
            </a:extLst>
          </p:cNvPr>
          <p:cNvSpPr txBox="1"/>
          <p:nvPr/>
        </p:nvSpPr>
        <p:spPr>
          <a:xfrm>
            <a:off x="2152904" y="3002269"/>
            <a:ext cx="1029518" cy="198131"/>
          </a:xfrm>
          <a:prstGeom prst="rect">
            <a:avLst/>
          </a:prstGeom>
          <a:solidFill>
            <a:schemeClr val="bg1"/>
          </a:solidFill>
        </p:spPr>
        <p:txBody>
          <a:bodyPr vert="horz" wrap="square" lIns="0" tIns="13335" rIns="0" bIns="0" rtlCol="0">
            <a:spAutoFit/>
          </a:bodyPr>
          <a:lstStyle/>
          <a:p>
            <a:pPr marL="12700">
              <a:lnSpc>
                <a:spcPct val="100000"/>
              </a:lnSpc>
              <a:spcBef>
                <a:spcPts val="105"/>
              </a:spcBef>
            </a:pPr>
            <a:r>
              <a:rPr lang="vi-VN" sz="1200" b="0" dirty="0">
                <a:latin typeface="Noto Sans CJK JP Medium"/>
                <a:cs typeface="Noto Sans CJK JP Medium"/>
              </a:rPr>
              <a:t>【</a:t>
            </a:r>
            <a:r>
              <a:rPr lang="ja-JP" altLang="en-US" sz="1200" b="0">
                <a:latin typeface="Noto Sans CJK JP Medium"/>
                <a:cs typeface="Noto Sans CJK JP Medium"/>
              </a:rPr>
              <a:t> </a:t>
            </a:r>
            <a:r>
              <a:rPr lang="vi-VN" altLang="ja-JP" sz="1200" dirty="0">
                <a:latin typeface="Noto Sans CJK JP Medium"/>
                <a:cs typeface="Noto Sans CJK JP Medium"/>
              </a:rPr>
              <a:t>Ảnh chụp</a:t>
            </a:r>
            <a:r>
              <a:rPr lang="vi-VN" sz="1200" b="0" dirty="0">
                <a:latin typeface="Noto Sans CJK JP Medium"/>
                <a:cs typeface="Noto Sans CJK JP Medium"/>
              </a:rPr>
              <a:t>】</a:t>
            </a:r>
            <a:endParaRPr sz="1200" dirty="0">
              <a:latin typeface="Noto Sans CJK JP Medium"/>
              <a:cs typeface="Noto Sans CJK JP Medium"/>
            </a:endParaRPr>
          </a:p>
        </p:txBody>
      </p:sp>
      <p:sp>
        <p:nvSpPr>
          <p:cNvPr id="25" name="object 6">
            <a:extLst>
              <a:ext uri="{FF2B5EF4-FFF2-40B4-BE49-F238E27FC236}">
                <a16:creationId xmlns:a16="http://schemas.microsoft.com/office/drawing/2014/main" id="{100C8567-7801-AE46-8409-9B5D57328625}"/>
              </a:ext>
            </a:extLst>
          </p:cNvPr>
          <p:cNvSpPr txBox="1"/>
          <p:nvPr/>
        </p:nvSpPr>
        <p:spPr>
          <a:xfrm>
            <a:off x="2110212" y="4349694"/>
            <a:ext cx="1029518" cy="198131"/>
          </a:xfrm>
          <a:prstGeom prst="rect">
            <a:avLst/>
          </a:prstGeom>
          <a:solidFill>
            <a:schemeClr val="bg1"/>
          </a:solidFill>
        </p:spPr>
        <p:txBody>
          <a:bodyPr vert="horz" wrap="square" lIns="0" tIns="13335" rIns="0" bIns="0" rtlCol="0">
            <a:spAutoFit/>
          </a:bodyPr>
          <a:lstStyle/>
          <a:p>
            <a:pPr marL="12700">
              <a:lnSpc>
                <a:spcPct val="100000"/>
              </a:lnSpc>
              <a:spcBef>
                <a:spcPts val="105"/>
              </a:spcBef>
            </a:pPr>
            <a:r>
              <a:rPr lang="vi-VN" sz="1200" b="0" dirty="0">
                <a:latin typeface="Noto Sans CJK JP Medium"/>
                <a:cs typeface="Noto Sans CJK JP Medium"/>
              </a:rPr>
              <a:t>【</a:t>
            </a:r>
            <a:r>
              <a:rPr lang="ja-JP" altLang="en-US" sz="1200" b="0">
                <a:latin typeface="Noto Sans CJK JP Medium"/>
                <a:cs typeface="Noto Sans CJK JP Medium"/>
              </a:rPr>
              <a:t> </a:t>
            </a:r>
            <a:r>
              <a:rPr lang="vi-VN" altLang="ja-JP" sz="1200" dirty="0">
                <a:latin typeface="Noto Sans CJK JP Medium"/>
                <a:cs typeface="Noto Sans CJK JP Medium"/>
              </a:rPr>
              <a:t>Ảnh chụp</a:t>
            </a:r>
            <a:r>
              <a:rPr lang="vi-VN" sz="1200" b="0" dirty="0">
                <a:latin typeface="Noto Sans CJK JP Medium"/>
                <a:cs typeface="Noto Sans CJK JP Medium"/>
              </a:rPr>
              <a:t>】</a:t>
            </a:r>
            <a:endParaRPr sz="1200" dirty="0">
              <a:latin typeface="Noto Sans CJK JP Medium"/>
              <a:cs typeface="Noto Sans CJK JP Medium"/>
            </a:endParaRPr>
          </a:p>
        </p:txBody>
      </p:sp>
      <p:sp>
        <p:nvSpPr>
          <p:cNvPr id="26" name="object 6">
            <a:extLst>
              <a:ext uri="{FF2B5EF4-FFF2-40B4-BE49-F238E27FC236}">
                <a16:creationId xmlns:a16="http://schemas.microsoft.com/office/drawing/2014/main" id="{5331F17D-BD0B-3D4E-88BE-5721AFD7BD0C}"/>
              </a:ext>
            </a:extLst>
          </p:cNvPr>
          <p:cNvSpPr txBox="1"/>
          <p:nvPr/>
        </p:nvSpPr>
        <p:spPr>
          <a:xfrm>
            <a:off x="3671442" y="3002268"/>
            <a:ext cx="1265447" cy="198131"/>
          </a:xfrm>
          <a:prstGeom prst="rect">
            <a:avLst/>
          </a:prstGeom>
          <a:solidFill>
            <a:schemeClr val="bg1"/>
          </a:solidFill>
        </p:spPr>
        <p:txBody>
          <a:bodyPr vert="horz" wrap="square" lIns="0" tIns="13335" rIns="0" bIns="0" rtlCol="0">
            <a:spAutoFit/>
          </a:bodyPr>
          <a:lstStyle/>
          <a:p>
            <a:pPr marL="12700">
              <a:lnSpc>
                <a:spcPct val="100000"/>
              </a:lnSpc>
              <a:spcBef>
                <a:spcPts val="105"/>
              </a:spcBef>
            </a:pPr>
            <a:r>
              <a:rPr lang="vi-VN" sz="1200" b="0" dirty="0">
                <a:latin typeface="Noto Sans CJK JP Medium"/>
                <a:cs typeface="Noto Sans CJK JP Medium"/>
              </a:rPr>
              <a:t>【</a:t>
            </a:r>
            <a:r>
              <a:rPr lang="ja-JP" altLang="en-US" sz="1200" b="0">
                <a:latin typeface="Noto Sans CJK JP Medium"/>
                <a:cs typeface="Noto Sans CJK JP Medium"/>
              </a:rPr>
              <a:t> </a:t>
            </a:r>
            <a:r>
              <a:rPr lang="vi-VN" altLang="ja-JP" sz="1200" dirty="0">
                <a:latin typeface="Noto Sans CJK JP Medium"/>
                <a:cs typeface="Noto Sans CJK JP Medium"/>
              </a:rPr>
              <a:t>Ảnh phân tích</a:t>
            </a:r>
            <a:r>
              <a:rPr lang="vi-VN" sz="1200" b="0" dirty="0">
                <a:latin typeface="Noto Sans CJK JP Medium"/>
                <a:cs typeface="Noto Sans CJK JP Medium"/>
              </a:rPr>
              <a:t>】</a:t>
            </a:r>
            <a:endParaRPr sz="1200" dirty="0">
              <a:latin typeface="Noto Sans CJK JP Medium"/>
              <a:cs typeface="Noto Sans CJK JP Medium"/>
            </a:endParaRPr>
          </a:p>
        </p:txBody>
      </p:sp>
      <p:sp>
        <p:nvSpPr>
          <p:cNvPr id="27" name="object 6">
            <a:extLst>
              <a:ext uri="{FF2B5EF4-FFF2-40B4-BE49-F238E27FC236}">
                <a16:creationId xmlns:a16="http://schemas.microsoft.com/office/drawing/2014/main" id="{347650B0-6819-B748-9B92-3E9B70618282}"/>
              </a:ext>
            </a:extLst>
          </p:cNvPr>
          <p:cNvSpPr txBox="1"/>
          <p:nvPr/>
        </p:nvSpPr>
        <p:spPr>
          <a:xfrm>
            <a:off x="3702699" y="4352944"/>
            <a:ext cx="1265447" cy="198131"/>
          </a:xfrm>
          <a:prstGeom prst="rect">
            <a:avLst/>
          </a:prstGeom>
          <a:solidFill>
            <a:schemeClr val="bg1"/>
          </a:solidFill>
        </p:spPr>
        <p:txBody>
          <a:bodyPr vert="horz" wrap="square" lIns="0" tIns="13335" rIns="0" bIns="0" rtlCol="0">
            <a:spAutoFit/>
          </a:bodyPr>
          <a:lstStyle/>
          <a:p>
            <a:pPr marL="12700">
              <a:lnSpc>
                <a:spcPct val="100000"/>
              </a:lnSpc>
              <a:spcBef>
                <a:spcPts val="105"/>
              </a:spcBef>
            </a:pPr>
            <a:r>
              <a:rPr lang="vi-VN" sz="1200" b="0" dirty="0">
                <a:latin typeface="Noto Sans CJK JP Medium"/>
                <a:cs typeface="Noto Sans CJK JP Medium"/>
              </a:rPr>
              <a:t>【</a:t>
            </a:r>
            <a:r>
              <a:rPr lang="ja-JP" altLang="en-US" sz="1200" b="0">
                <a:latin typeface="Noto Sans CJK JP Medium"/>
                <a:cs typeface="Noto Sans CJK JP Medium"/>
              </a:rPr>
              <a:t> </a:t>
            </a:r>
            <a:r>
              <a:rPr lang="vi-VN" altLang="ja-JP" sz="1200" dirty="0">
                <a:latin typeface="Noto Sans CJK JP Medium"/>
                <a:cs typeface="Noto Sans CJK JP Medium"/>
              </a:rPr>
              <a:t>Ảnh phân tích</a:t>
            </a:r>
            <a:r>
              <a:rPr lang="vi-VN" sz="1200" b="0" dirty="0">
                <a:latin typeface="Noto Sans CJK JP Medium"/>
                <a:cs typeface="Noto Sans CJK JP Medium"/>
              </a:rPr>
              <a:t>】</a:t>
            </a:r>
            <a:endParaRPr sz="1200" dirty="0">
              <a:latin typeface="Noto Sans CJK JP Medium"/>
              <a:cs typeface="Noto Sans CJK JP Medium"/>
            </a:endParaRPr>
          </a:p>
        </p:txBody>
      </p:sp>
      <p:sp>
        <p:nvSpPr>
          <p:cNvPr id="28" name="object 6">
            <a:extLst>
              <a:ext uri="{FF2B5EF4-FFF2-40B4-BE49-F238E27FC236}">
                <a16:creationId xmlns:a16="http://schemas.microsoft.com/office/drawing/2014/main" id="{191EBB42-C4D1-E64D-9939-CF473C424AB5}"/>
              </a:ext>
            </a:extLst>
          </p:cNvPr>
          <p:cNvSpPr txBox="1"/>
          <p:nvPr/>
        </p:nvSpPr>
        <p:spPr>
          <a:xfrm>
            <a:off x="2007238" y="6601537"/>
            <a:ext cx="1029518" cy="198131"/>
          </a:xfrm>
          <a:prstGeom prst="rect">
            <a:avLst/>
          </a:prstGeom>
          <a:solidFill>
            <a:schemeClr val="bg1"/>
          </a:solidFill>
        </p:spPr>
        <p:txBody>
          <a:bodyPr vert="horz" wrap="square" lIns="0" tIns="13335" rIns="0" bIns="0" rtlCol="0">
            <a:spAutoFit/>
          </a:bodyPr>
          <a:lstStyle/>
          <a:p>
            <a:pPr marL="12700">
              <a:lnSpc>
                <a:spcPct val="100000"/>
              </a:lnSpc>
              <a:spcBef>
                <a:spcPts val="105"/>
              </a:spcBef>
            </a:pPr>
            <a:r>
              <a:rPr lang="vi-VN" sz="1200" b="0" dirty="0">
                <a:latin typeface="Noto Sans CJK JP Medium"/>
                <a:cs typeface="Noto Sans CJK JP Medium"/>
              </a:rPr>
              <a:t>Trước sử dụng</a:t>
            </a:r>
            <a:endParaRPr sz="1200" dirty="0">
              <a:latin typeface="Noto Sans CJK JP Medium"/>
              <a:cs typeface="Noto Sans CJK JP Medium"/>
            </a:endParaRPr>
          </a:p>
        </p:txBody>
      </p:sp>
      <p:sp>
        <p:nvSpPr>
          <p:cNvPr id="29" name="object 6">
            <a:extLst>
              <a:ext uri="{FF2B5EF4-FFF2-40B4-BE49-F238E27FC236}">
                <a16:creationId xmlns:a16="http://schemas.microsoft.com/office/drawing/2014/main" id="{B28A0B91-55BC-2447-A5C3-2AE38A26FCC3}"/>
              </a:ext>
            </a:extLst>
          </p:cNvPr>
          <p:cNvSpPr txBox="1"/>
          <p:nvPr/>
        </p:nvSpPr>
        <p:spPr>
          <a:xfrm>
            <a:off x="3996676" y="6583669"/>
            <a:ext cx="1029518" cy="198131"/>
          </a:xfrm>
          <a:prstGeom prst="rect">
            <a:avLst/>
          </a:prstGeom>
          <a:solidFill>
            <a:schemeClr val="bg1"/>
          </a:solidFill>
        </p:spPr>
        <p:txBody>
          <a:bodyPr vert="horz" wrap="square" lIns="0" tIns="13335" rIns="0" bIns="0" rtlCol="0">
            <a:spAutoFit/>
          </a:bodyPr>
          <a:lstStyle/>
          <a:p>
            <a:pPr marL="12700">
              <a:lnSpc>
                <a:spcPct val="100000"/>
              </a:lnSpc>
              <a:spcBef>
                <a:spcPts val="105"/>
              </a:spcBef>
            </a:pPr>
            <a:r>
              <a:rPr lang="vi-VN" sz="1200" b="0" dirty="0">
                <a:latin typeface="Noto Sans CJK JP Medium"/>
                <a:cs typeface="Noto Sans CJK JP Medium"/>
              </a:rPr>
              <a:t>Sau sử dụng</a:t>
            </a:r>
            <a:endParaRPr sz="1200" dirty="0">
              <a:latin typeface="Noto Sans CJK JP Medium"/>
              <a:cs typeface="Noto Sans CJK JP Medium"/>
            </a:endParaRPr>
          </a:p>
        </p:txBody>
      </p:sp>
      <p:pic>
        <p:nvPicPr>
          <p:cNvPr id="30" name="Picture 5" descr="http://csc-vietnam.vn/images/logos/1/unnamed.png">
            <a:extLst>
              <a:ext uri="{FF2B5EF4-FFF2-40B4-BE49-F238E27FC236}">
                <a16:creationId xmlns:a16="http://schemas.microsoft.com/office/drawing/2014/main" id="{784BED22-7928-F34F-B043-336E58CF9A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87" y="6317650"/>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
            <a:ext cx="12192000" cy="684296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p:nvPr/>
        </p:nvSpPr>
        <p:spPr>
          <a:xfrm>
            <a:off x="9677400" y="6354317"/>
            <a:ext cx="2351277"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4" name="object 4"/>
          <p:cNvSpPr/>
          <p:nvPr/>
        </p:nvSpPr>
        <p:spPr>
          <a:xfrm>
            <a:off x="275843" y="1941576"/>
            <a:ext cx="6096000" cy="3223260"/>
          </a:xfrm>
          <a:prstGeom prst="rect">
            <a:avLst/>
          </a:prstGeom>
          <a:blipFill>
            <a:blip r:embed="rId3" cstate="print"/>
            <a:stretch>
              <a:fillRect/>
            </a:stretch>
          </a:blipFill>
        </p:spPr>
        <p:txBody>
          <a:bodyPr wrap="square" lIns="0" tIns="0" rIns="0" bIns="0" rtlCol="0"/>
          <a:lstStyle/>
          <a:p>
            <a:endParaRPr dirty="0"/>
          </a:p>
        </p:txBody>
      </p:sp>
      <p:sp>
        <p:nvSpPr>
          <p:cNvPr id="5" name="正方形/長方形 4">
            <a:extLst>
              <a:ext uri="{FF2B5EF4-FFF2-40B4-BE49-F238E27FC236}">
                <a16:creationId xmlns:a16="http://schemas.microsoft.com/office/drawing/2014/main" id="{236D575B-310D-AD47-9158-B729028AE007}"/>
              </a:ext>
            </a:extLst>
          </p:cNvPr>
          <p:cNvSpPr/>
          <p:nvPr/>
        </p:nvSpPr>
        <p:spPr>
          <a:xfrm>
            <a:off x="304800" y="2438400"/>
            <a:ext cx="5791200" cy="220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Tư</a:t>
            </a:r>
            <a:r>
              <a:rPr kumimoji="1" lang="en-US" altLang="ja-JP" dirty="0">
                <a:solidFill>
                  <a:schemeClr val="tx1"/>
                </a:solidFill>
              </a:rPr>
              <a:t> </a:t>
            </a:r>
            <a:r>
              <a:rPr kumimoji="1" lang="en-US" altLang="ja-JP" dirty="0" err="1">
                <a:solidFill>
                  <a:schemeClr val="tx1"/>
                </a:solidFill>
              </a:rPr>
              <a:t>duy</a:t>
            </a:r>
            <a:r>
              <a:rPr kumimoji="1" lang="en-US" altLang="ja-JP" dirty="0">
                <a:solidFill>
                  <a:schemeClr val="tx1"/>
                </a:solidFill>
              </a:rPr>
              <a:t> </a:t>
            </a:r>
            <a:r>
              <a:rPr kumimoji="1" lang="en-US" altLang="ja-JP" dirty="0" err="1">
                <a:solidFill>
                  <a:schemeClr val="tx1"/>
                </a:solidFill>
              </a:rPr>
              <a:t>của</a:t>
            </a:r>
            <a:r>
              <a:rPr kumimoji="1" lang="en-US" altLang="ja-JP" dirty="0">
                <a:solidFill>
                  <a:schemeClr val="tx1"/>
                </a:solidFill>
              </a:rPr>
              <a:t> </a:t>
            </a:r>
            <a:r>
              <a:rPr kumimoji="1" lang="en-US" altLang="ja-JP" dirty="0" err="1">
                <a:solidFill>
                  <a:schemeClr val="tx1"/>
                </a:solidFill>
              </a:rPr>
              <a:t>chúng</a:t>
            </a:r>
            <a:r>
              <a:rPr kumimoji="1" lang="en-US" altLang="ja-JP" dirty="0">
                <a:solidFill>
                  <a:schemeClr val="tx1"/>
                </a:solidFill>
              </a:rPr>
              <a:t> </a:t>
            </a:r>
            <a:r>
              <a:rPr kumimoji="1" lang="en-US" altLang="ja-JP" dirty="0" err="1">
                <a:solidFill>
                  <a:schemeClr val="tx1"/>
                </a:solidFill>
              </a:rPr>
              <a:t>tôi</a:t>
            </a:r>
            <a:r>
              <a:rPr kumimoji="1" lang="en-US" altLang="ja-JP" dirty="0">
                <a:solidFill>
                  <a:schemeClr val="tx1"/>
                </a:solidFill>
              </a:rPr>
              <a:t>...</a:t>
            </a:r>
            <a:r>
              <a:rPr kumimoji="1" lang="en-US" altLang="ja-JP" dirty="0" err="1">
                <a:solidFill>
                  <a:schemeClr val="tx1"/>
                </a:solidFill>
              </a:rPr>
              <a:t>đơn</a:t>
            </a:r>
            <a:r>
              <a:rPr kumimoji="1" lang="en-US" altLang="ja-JP" dirty="0">
                <a:solidFill>
                  <a:schemeClr val="tx1"/>
                </a:solidFill>
              </a:rPr>
              <a:t> </a:t>
            </a:r>
            <a:r>
              <a:rPr kumimoji="1" lang="en-US" altLang="ja-JP" dirty="0" err="1">
                <a:solidFill>
                  <a:schemeClr val="tx1"/>
                </a:solidFill>
              </a:rPr>
              <a:t>giản</a:t>
            </a:r>
            <a:r>
              <a:rPr kumimoji="1" lang="en-US" altLang="ja-JP" dirty="0">
                <a:solidFill>
                  <a:schemeClr val="tx1"/>
                </a:solidFill>
              </a:rPr>
              <a:t> </a:t>
            </a:r>
            <a:r>
              <a:rPr kumimoji="1" lang="en-US" altLang="ja-JP" dirty="0" err="1">
                <a:solidFill>
                  <a:schemeClr val="tx1"/>
                </a:solidFill>
              </a:rPr>
              <a:t>nhưng</a:t>
            </a:r>
            <a:r>
              <a:rPr kumimoji="1" lang="en-US" altLang="ja-JP" dirty="0">
                <a:solidFill>
                  <a:schemeClr val="tx1"/>
                </a:solidFill>
              </a:rPr>
              <a:t> </a:t>
            </a:r>
            <a:r>
              <a:rPr kumimoji="1" lang="en-US" altLang="ja-JP" dirty="0" err="1">
                <a:solidFill>
                  <a:schemeClr val="tx1"/>
                </a:solidFill>
              </a:rPr>
              <a:t>hiệu</a:t>
            </a:r>
            <a:r>
              <a:rPr kumimoji="1" lang="en-US" altLang="ja-JP" dirty="0">
                <a:solidFill>
                  <a:schemeClr val="tx1"/>
                </a:solidFill>
              </a:rPr>
              <a:t> </a:t>
            </a:r>
            <a:r>
              <a:rPr kumimoji="1" lang="en-US" altLang="ja-JP" dirty="0" err="1">
                <a:solidFill>
                  <a:schemeClr val="tx1"/>
                </a:solidFill>
              </a:rPr>
              <a:t>quả</a:t>
            </a:r>
            <a:r>
              <a:rPr kumimoji="1" lang="en-US" altLang="ja-JP" dirty="0">
                <a:solidFill>
                  <a:schemeClr val="tx1"/>
                </a:solidFill>
              </a:rPr>
              <a:t> </a:t>
            </a:r>
            <a:r>
              <a:rPr kumimoji="1" lang="en-US" altLang="ja-JP" dirty="0" err="1">
                <a:solidFill>
                  <a:schemeClr val="tx1"/>
                </a:solidFill>
              </a:rPr>
              <a:t>thiết</a:t>
            </a:r>
            <a:r>
              <a:rPr kumimoji="1" lang="en-US" altLang="ja-JP" dirty="0">
                <a:solidFill>
                  <a:schemeClr val="tx1"/>
                </a:solidFill>
              </a:rPr>
              <a:t> </a:t>
            </a:r>
            <a:r>
              <a:rPr kumimoji="1" lang="en-US" altLang="ja-JP" dirty="0" err="1">
                <a:solidFill>
                  <a:schemeClr val="tx1"/>
                </a:solidFill>
              </a:rPr>
              <a:t>thực</a:t>
            </a:r>
            <a:endParaRPr kumimoji="1" lang="en-US" altLang="ja-JP" dirty="0">
              <a:solidFill>
                <a:schemeClr val="tx1"/>
              </a:solidFill>
            </a:endParaRPr>
          </a:p>
          <a:p>
            <a:pPr algn="ctr"/>
            <a:r>
              <a:rPr lang="en-US" altLang="ja-JP" sz="2400" b="1" dirty="0">
                <a:solidFill>
                  <a:schemeClr val="tx1"/>
                </a:solidFill>
              </a:rPr>
              <a:t>BEAUTY FORCE FOR YOUR NATURAL SKIN</a:t>
            </a:r>
          </a:p>
          <a:p>
            <a:pPr algn="ctr"/>
            <a:r>
              <a:rPr kumimoji="1" lang="en-US" altLang="ja-JP" dirty="0">
                <a:solidFill>
                  <a:schemeClr val="tx1"/>
                </a:solidFill>
              </a:rPr>
              <a:t>~</a:t>
            </a:r>
            <a:r>
              <a:rPr kumimoji="1" lang="en-US" altLang="ja-JP" dirty="0" err="1">
                <a:solidFill>
                  <a:schemeClr val="tx1"/>
                </a:solidFill>
              </a:rPr>
              <a:t>chăm</a:t>
            </a:r>
            <a:r>
              <a:rPr kumimoji="1" lang="en-US" altLang="ja-JP" dirty="0">
                <a:solidFill>
                  <a:schemeClr val="tx1"/>
                </a:solidFill>
              </a:rPr>
              <a:t> </a:t>
            </a:r>
            <a:r>
              <a:rPr kumimoji="1" lang="en-US" altLang="ja-JP" dirty="0" err="1">
                <a:solidFill>
                  <a:schemeClr val="tx1"/>
                </a:solidFill>
              </a:rPr>
              <a:t>sóc</a:t>
            </a:r>
            <a:r>
              <a:rPr kumimoji="1" lang="en-US" altLang="ja-JP" dirty="0">
                <a:solidFill>
                  <a:schemeClr val="tx1"/>
                </a:solidFill>
              </a:rPr>
              <a:t> da </a:t>
            </a:r>
            <a:r>
              <a:rPr kumimoji="1" lang="en-US" altLang="ja-JP" dirty="0" err="1">
                <a:solidFill>
                  <a:schemeClr val="tx1"/>
                </a:solidFill>
              </a:rPr>
              <a:t>thách</a:t>
            </a:r>
            <a:r>
              <a:rPr kumimoji="1" lang="en-US" altLang="ja-JP" dirty="0">
                <a:solidFill>
                  <a:schemeClr val="tx1"/>
                </a:solidFill>
              </a:rPr>
              <a:t> </a:t>
            </a:r>
            <a:r>
              <a:rPr kumimoji="1" lang="en-US" altLang="ja-JP" dirty="0" err="1">
                <a:solidFill>
                  <a:schemeClr val="tx1"/>
                </a:solidFill>
              </a:rPr>
              <a:t>thức</a:t>
            </a:r>
            <a:r>
              <a:rPr kumimoji="1" lang="en-US" altLang="ja-JP" dirty="0">
                <a:solidFill>
                  <a:schemeClr val="tx1"/>
                </a:solidFill>
              </a:rPr>
              <a:t> </a:t>
            </a:r>
            <a:r>
              <a:rPr kumimoji="1" lang="en-US" altLang="ja-JP" dirty="0" err="1">
                <a:solidFill>
                  <a:schemeClr val="tx1"/>
                </a:solidFill>
              </a:rPr>
              <a:t>mọi</a:t>
            </a:r>
            <a:r>
              <a:rPr kumimoji="1" lang="en-US" altLang="ja-JP" dirty="0">
                <a:solidFill>
                  <a:schemeClr val="tx1"/>
                </a:solidFill>
              </a:rPr>
              <a:t> </a:t>
            </a:r>
            <a:r>
              <a:rPr kumimoji="1" lang="en-US" altLang="ja-JP" dirty="0" err="1">
                <a:solidFill>
                  <a:schemeClr val="tx1"/>
                </a:solidFill>
              </a:rPr>
              <a:t>sự</a:t>
            </a:r>
            <a:r>
              <a:rPr kumimoji="1" lang="en-US" altLang="ja-JP" dirty="0">
                <a:solidFill>
                  <a:schemeClr val="tx1"/>
                </a:solidFill>
              </a:rPr>
              <a:t> </a:t>
            </a:r>
            <a:r>
              <a:rPr kumimoji="1" lang="en-US" altLang="ja-JP" dirty="0" err="1">
                <a:solidFill>
                  <a:schemeClr val="tx1"/>
                </a:solidFill>
              </a:rPr>
              <a:t>thay</a:t>
            </a:r>
            <a:r>
              <a:rPr kumimoji="1" lang="en-US" altLang="ja-JP" dirty="0">
                <a:solidFill>
                  <a:schemeClr val="tx1"/>
                </a:solidFill>
              </a:rPr>
              <a:t> </a:t>
            </a:r>
            <a:r>
              <a:rPr kumimoji="1" lang="en-US" altLang="ja-JP" dirty="0" err="1">
                <a:solidFill>
                  <a:schemeClr val="tx1"/>
                </a:solidFill>
              </a:rPr>
              <a:t>đổi</a:t>
            </a:r>
            <a:r>
              <a:rPr kumimoji="1" lang="en-US" altLang="ja-JP" dirty="0">
                <a:solidFill>
                  <a:schemeClr val="tx1"/>
                </a:solidFill>
              </a:rPr>
              <a:t>~</a:t>
            </a:r>
          </a:p>
          <a:p>
            <a:pPr algn="ctr"/>
            <a:r>
              <a:rPr lang="en-US" altLang="ja-JP" sz="3600" b="1" dirty="0" err="1">
                <a:solidFill>
                  <a:schemeClr val="tx1"/>
                </a:solidFill>
              </a:rPr>
              <a:t>Bihada</a:t>
            </a:r>
            <a:r>
              <a:rPr lang="en-US" altLang="ja-JP" sz="3600" b="1" dirty="0">
                <a:solidFill>
                  <a:schemeClr val="tx1"/>
                </a:solidFill>
              </a:rPr>
              <a:t> Factory</a:t>
            </a:r>
            <a:r>
              <a:rPr kumimoji="1" lang="en-US" altLang="ja-JP" sz="3600" b="1" dirty="0">
                <a:solidFill>
                  <a:schemeClr val="tx1"/>
                </a:solidFill>
              </a:rPr>
              <a:t> </a:t>
            </a:r>
            <a:endParaRPr kumimoji="1" lang="ja-JP" altLang="en-US" sz="3600" b="1">
              <a:solidFill>
                <a:schemeClr val="tx1"/>
              </a:solidFill>
            </a:endParaRPr>
          </a:p>
        </p:txBody>
      </p:sp>
      <p:cxnSp>
        <p:nvCxnSpPr>
          <p:cNvPr id="9" name="직선 연결선 7">
            <a:extLst>
              <a:ext uri="{FF2B5EF4-FFF2-40B4-BE49-F238E27FC236}">
                <a16:creationId xmlns:a16="http://schemas.microsoft.com/office/drawing/2014/main" id="{56646846-43CC-EA24-6FDA-FDE6BF08FE5E}"/>
              </a:ext>
            </a:extLst>
          </p:cNvPr>
          <p:cNvCxnSpPr/>
          <p:nvPr/>
        </p:nvCxnSpPr>
        <p:spPr>
          <a:xfrm>
            <a:off x="488142" y="362917"/>
            <a:ext cx="5883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5" descr="http://csc-vietnam.vn/images/logos/1/unnamed.png">
            <a:extLst>
              <a:ext uri="{FF2B5EF4-FFF2-40B4-BE49-F238E27FC236}">
                <a16:creationId xmlns:a16="http://schemas.microsoft.com/office/drawing/2014/main" id="{F70F7D7E-9EE6-D180-46E2-29890EA98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45582" y="2552215"/>
            <a:ext cx="2095678" cy="100775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457669" y="4171451"/>
            <a:ext cx="1363768" cy="1841131"/>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553080" y="3748278"/>
            <a:ext cx="7187565" cy="1732280"/>
          </a:xfrm>
          <a:prstGeom prst="rect">
            <a:avLst/>
          </a:prstGeom>
        </p:spPr>
        <p:txBody>
          <a:bodyPr vert="horz" wrap="square" lIns="0" tIns="12065" rIns="0" bIns="0" rtlCol="0">
            <a:spAutoFit/>
          </a:bodyPr>
          <a:lstStyle/>
          <a:p>
            <a:pPr algn="ctr">
              <a:lnSpc>
                <a:spcPct val="100000"/>
              </a:lnSpc>
              <a:spcBef>
                <a:spcPts val="95"/>
              </a:spcBef>
            </a:pPr>
            <a:r>
              <a:rPr sz="1600" b="0" spc="15" dirty="0">
                <a:solidFill>
                  <a:srgbClr val="00AFEF"/>
                </a:solidFill>
                <a:latin typeface="Noto Sans CJK JP Medium"/>
                <a:cs typeface="Noto Sans CJK JP Medium"/>
              </a:rPr>
              <a:t>「美肌</a:t>
            </a:r>
            <a:r>
              <a:rPr sz="1600" b="1" spc="-10" dirty="0">
                <a:solidFill>
                  <a:srgbClr val="00AFEF"/>
                </a:solidFill>
                <a:latin typeface="Arial"/>
                <a:cs typeface="Arial"/>
              </a:rPr>
              <a:t>factory</a:t>
            </a:r>
            <a:r>
              <a:rPr sz="1600" b="0" spc="15" dirty="0">
                <a:solidFill>
                  <a:srgbClr val="00AFEF"/>
                </a:solidFill>
                <a:latin typeface="Noto Sans CJK JP Medium"/>
                <a:cs typeface="Noto Sans CJK JP Medium"/>
              </a:rPr>
              <a:t>」は、</a:t>
            </a:r>
            <a:r>
              <a:rPr sz="1600" spc="-275" dirty="0">
                <a:latin typeface="UKIJ CJK"/>
                <a:cs typeface="UKIJ CJK"/>
              </a:rPr>
              <a:t>☆</a:t>
            </a:r>
            <a:r>
              <a:rPr sz="1600" spc="5" dirty="0">
                <a:latin typeface="kiloji"/>
                <a:cs typeface="kiloji"/>
              </a:rPr>
              <a:t>肌が必要とする</a:t>
            </a:r>
            <a:r>
              <a:rPr sz="1600" spc="-10" dirty="0">
                <a:latin typeface="kiloji"/>
                <a:cs typeface="kiloji"/>
              </a:rPr>
              <a:t>有</a:t>
            </a:r>
            <a:r>
              <a:rPr sz="1600" spc="5" dirty="0">
                <a:latin typeface="kiloji"/>
                <a:cs typeface="kiloji"/>
              </a:rPr>
              <a:t>効</a:t>
            </a:r>
            <a:r>
              <a:rPr sz="1600" spc="-10" dirty="0">
                <a:latin typeface="kiloji"/>
                <a:cs typeface="kiloji"/>
              </a:rPr>
              <a:t>成分</a:t>
            </a:r>
            <a:r>
              <a:rPr sz="1600" spc="5" dirty="0">
                <a:latin typeface="kiloji"/>
                <a:cs typeface="kiloji"/>
              </a:rPr>
              <a:t>を</a:t>
            </a:r>
            <a:r>
              <a:rPr sz="1600" spc="-10" dirty="0">
                <a:latin typeface="kiloji"/>
                <a:cs typeface="kiloji"/>
              </a:rPr>
              <a:t>ダイ</a:t>
            </a:r>
            <a:r>
              <a:rPr sz="1600" spc="5" dirty="0">
                <a:latin typeface="kiloji"/>
                <a:cs typeface="kiloji"/>
              </a:rPr>
              <a:t>レ</a:t>
            </a:r>
            <a:r>
              <a:rPr sz="1600" spc="-10" dirty="0">
                <a:latin typeface="kiloji"/>
                <a:cs typeface="kiloji"/>
              </a:rPr>
              <a:t>クト</a:t>
            </a:r>
            <a:r>
              <a:rPr sz="1600" spc="5" dirty="0">
                <a:latin typeface="kiloji"/>
                <a:cs typeface="kiloji"/>
              </a:rPr>
              <a:t>に</a:t>
            </a:r>
            <a:r>
              <a:rPr sz="1600" spc="-10" dirty="0">
                <a:latin typeface="kiloji"/>
                <a:cs typeface="kiloji"/>
              </a:rPr>
              <a:t>届け</a:t>
            </a:r>
            <a:r>
              <a:rPr sz="1600" spc="5" dirty="0">
                <a:latin typeface="kiloji"/>
                <a:cs typeface="kiloji"/>
              </a:rPr>
              <a:t>る</a:t>
            </a:r>
            <a:r>
              <a:rPr sz="1600" spc="-10" dirty="0">
                <a:latin typeface="kiloji"/>
                <a:cs typeface="kiloji"/>
              </a:rPr>
              <a:t>ブラ</a:t>
            </a:r>
            <a:r>
              <a:rPr sz="1600" spc="5" dirty="0">
                <a:latin typeface="kiloji"/>
                <a:cs typeface="kiloji"/>
              </a:rPr>
              <a:t>ンド</a:t>
            </a:r>
            <a:endParaRPr sz="1600">
              <a:latin typeface="kiloji"/>
              <a:cs typeface="kiloji"/>
            </a:endParaRPr>
          </a:p>
          <a:p>
            <a:pPr>
              <a:lnSpc>
                <a:spcPct val="100000"/>
              </a:lnSpc>
              <a:spcBef>
                <a:spcPts val="60"/>
              </a:spcBef>
            </a:pPr>
            <a:endParaRPr sz="1450">
              <a:latin typeface="kiloji"/>
              <a:cs typeface="kiloji"/>
            </a:endParaRPr>
          </a:p>
          <a:p>
            <a:pPr marL="5080" algn="ctr">
              <a:lnSpc>
                <a:spcPct val="100000"/>
              </a:lnSpc>
            </a:pPr>
            <a:r>
              <a:rPr sz="1600" spc="-270" dirty="0">
                <a:latin typeface="UKIJ CJK"/>
                <a:cs typeface="UKIJ CJK"/>
              </a:rPr>
              <a:t>☆</a:t>
            </a:r>
            <a:r>
              <a:rPr sz="1600" spc="5" dirty="0">
                <a:latin typeface="kiloji"/>
                <a:cs typeface="kiloji"/>
              </a:rPr>
              <a:t>肌健康の本</a:t>
            </a:r>
            <a:r>
              <a:rPr sz="1600" spc="-5" dirty="0">
                <a:latin typeface="kiloji"/>
                <a:cs typeface="kiloji"/>
              </a:rPr>
              <a:t>質</a:t>
            </a:r>
            <a:r>
              <a:rPr sz="1600" spc="5" dirty="0">
                <a:latin typeface="kiloji"/>
                <a:cs typeface="kiloji"/>
              </a:rPr>
              <a:t>に</a:t>
            </a:r>
            <a:r>
              <a:rPr sz="1600" spc="-5" dirty="0">
                <a:latin typeface="kiloji"/>
                <a:cs typeface="kiloji"/>
              </a:rPr>
              <a:t>アプ</a:t>
            </a:r>
            <a:r>
              <a:rPr sz="1600" spc="5" dirty="0">
                <a:latin typeface="kiloji"/>
                <a:cs typeface="kiloji"/>
              </a:rPr>
              <a:t>ロ</a:t>
            </a:r>
            <a:r>
              <a:rPr sz="1600" spc="-5" dirty="0">
                <a:latin typeface="kiloji"/>
                <a:cs typeface="kiloji"/>
              </a:rPr>
              <a:t>ーチ</a:t>
            </a:r>
            <a:r>
              <a:rPr sz="1600" spc="5" dirty="0">
                <a:latin typeface="kiloji"/>
                <a:cs typeface="kiloji"/>
              </a:rPr>
              <a:t>し</a:t>
            </a:r>
            <a:r>
              <a:rPr sz="1600" spc="-5" dirty="0">
                <a:latin typeface="kiloji"/>
                <a:cs typeface="kiloji"/>
              </a:rPr>
              <a:t>、肌</a:t>
            </a:r>
            <a:r>
              <a:rPr sz="1600" spc="5" dirty="0">
                <a:latin typeface="kiloji"/>
                <a:cs typeface="kiloji"/>
              </a:rPr>
              <a:t>悩</a:t>
            </a:r>
            <a:r>
              <a:rPr sz="1600" spc="-5" dirty="0">
                <a:latin typeface="kiloji"/>
                <a:cs typeface="kiloji"/>
              </a:rPr>
              <a:t>みを</a:t>
            </a:r>
            <a:r>
              <a:rPr sz="1600" spc="5" dirty="0">
                <a:latin typeface="kiloji"/>
                <a:cs typeface="kiloji"/>
              </a:rPr>
              <a:t>根</a:t>
            </a:r>
            <a:r>
              <a:rPr sz="1600" spc="-5" dirty="0">
                <a:latin typeface="kiloji"/>
                <a:cs typeface="kiloji"/>
              </a:rPr>
              <a:t>本的</a:t>
            </a:r>
            <a:r>
              <a:rPr sz="1600" spc="5" dirty="0">
                <a:latin typeface="kiloji"/>
                <a:cs typeface="kiloji"/>
              </a:rPr>
              <a:t>に</a:t>
            </a:r>
            <a:r>
              <a:rPr sz="1600" spc="-5" dirty="0">
                <a:latin typeface="kiloji"/>
                <a:cs typeface="kiloji"/>
              </a:rPr>
              <a:t>解決</a:t>
            </a:r>
            <a:r>
              <a:rPr sz="1600" spc="5" dirty="0">
                <a:latin typeface="kiloji"/>
                <a:cs typeface="kiloji"/>
              </a:rPr>
              <a:t>す</a:t>
            </a:r>
            <a:r>
              <a:rPr sz="1600" spc="-5" dirty="0">
                <a:latin typeface="kiloji"/>
                <a:cs typeface="kiloji"/>
              </a:rPr>
              <a:t>るブ</a:t>
            </a:r>
            <a:r>
              <a:rPr sz="1600" spc="5" dirty="0">
                <a:latin typeface="kiloji"/>
                <a:cs typeface="kiloji"/>
              </a:rPr>
              <a:t>ラ</a:t>
            </a:r>
            <a:r>
              <a:rPr sz="1600" spc="-5" dirty="0">
                <a:latin typeface="kiloji"/>
                <a:cs typeface="kiloji"/>
              </a:rPr>
              <a:t>ンド</a:t>
            </a:r>
            <a:endParaRPr sz="1600">
              <a:latin typeface="kiloji"/>
              <a:cs typeface="kiloji"/>
            </a:endParaRPr>
          </a:p>
          <a:p>
            <a:pPr>
              <a:lnSpc>
                <a:spcPct val="100000"/>
              </a:lnSpc>
            </a:pPr>
            <a:endParaRPr sz="1500">
              <a:latin typeface="kiloji"/>
              <a:cs typeface="kiloji"/>
            </a:endParaRPr>
          </a:p>
          <a:p>
            <a:pPr algn="ctr">
              <a:lnSpc>
                <a:spcPct val="100000"/>
              </a:lnSpc>
            </a:pPr>
            <a:r>
              <a:rPr sz="1600" spc="-275" dirty="0">
                <a:latin typeface="UKIJ CJK"/>
                <a:cs typeface="UKIJ CJK"/>
              </a:rPr>
              <a:t>☆</a:t>
            </a:r>
            <a:r>
              <a:rPr sz="1600" spc="5" dirty="0">
                <a:latin typeface="kiloji"/>
                <a:cs typeface="kiloji"/>
              </a:rPr>
              <a:t>健やかな肌</a:t>
            </a:r>
            <a:r>
              <a:rPr sz="1600" spc="-5" dirty="0">
                <a:latin typeface="kiloji"/>
                <a:cs typeface="kiloji"/>
              </a:rPr>
              <a:t>を</a:t>
            </a:r>
            <a:r>
              <a:rPr sz="1600" spc="5" dirty="0">
                <a:latin typeface="kiloji"/>
                <a:cs typeface="kiloji"/>
              </a:rPr>
              <a:t>つ</a:t>
            </a:r>
            <a:r>
              <a:rPr sz="1600" spc="-5" dirty="0">
                <a:latin typeface="kiloji"/>
                <a:cs typeface="kiloji"/>
              </a:rPr>
              <a:t>くり</a:t>
            </a:r>
            <a:r>
              <a:rPr sz="1600" spc="5" dirty="0">
                <a:latin typeface="kiloji"/>
                <a:cs typeface="kiloji"/>
              </a:rPr>
              <a:t>上</a:t>
            </a:r>
            <a:r>
              <a:rPr sz="1600" spc="-5" dirty="0">
                <a:latin typeface="kiloji"/>
                <a:cs typeface="kiloji"/>
              </a:rPr>
              <a:t>げる</a:t>
            </a:r>
            <a:r>
              <a:rPr sz="1600" spc="5" dirty="0">
                <a:latin typeface="kiloji"/>
                <a:cs typeface="kiloji"/>
              </a:rPr>
              <a:t>た</a:t>
            </a:r>
            <a:r>
              <a:rPr sz="1600" spc="-5" dirty="0">
                <a:latin typeface="kiloji"/>
                <a:cs typeface="kiloji"/>
              </a:rPr>
              <a:t>めに</a:t>
            </a:r>
            <a:r>
              <a:rPr sz="1600" spc="5" dirty="0">
                <a:latin typeface="kiloji"/>
                <a:cs typeface="kiloji"/>
              </a:rPr>
              <a:t>ア</a:t>
            </a:r>
            <a:r>
              <a:rPr sz="1600" spc="-5" dirty="0">
                <a:latin typeface="kiloji"/>
                <a:cs typeface="kiloji"/>
              </a:rPr>
              <a:t>クテ</a:t>
            </a:r>
            <a:r>
              <a:rPr sz="1600" spc="5" dirty="0">
                <a:latin typeface="kiloji"/>
                <a:cs typeface="kiloji"/>
              </a:rPr>
              <a:t>ィ</a:t>
            </a:r>
            <a:r>
              <a:rPr sz="1600" spc="-5" dirty="0">
                <a:latin typeface="kiloji"/>
                <a:cs typeface="kiloji"/>
              </a:rPr>
              <a:t>ブに</a:t>
            </a:r>
            <a:r>
              <a:rPr sz="1600" spc="5" dirty="0">
                <a:latin typeface="kiloji"/>
                <a:cs typeface="kiloji"/>
              </a:rPr>
              <a:t>働</a:t>
            </a:r>
            <a:r>
              <a:rPr sz="1600" spc="-5" dirty="0">
                <a:latin typeface="kiloji"/>
                <a:cs typeface="kiloji"/>
              </a:rPr>
              <a:t>くブ</a:t>
            </a:r>
            <a:r>
              <a:rPr sz="1600" spc="5" dirty="0">
                <a:latin typeface="kiloji"/>
                <a:cs typeface="kiloji"/>
              </a:rPr>
              <a:t>ラ</a:t>
            </a:r>
            <a:r>
              <a:rPr sz="1600" spc="-5" dirty="0">
                <a:latin typeface="kiloji"/>
                <a:cs typeface="kiloji"/>
              </a:rPr>
              <a:t>ンド</a:t>
            </a:r>
            <a:endParaRPr sz="1600">
              <a:latin typeface="kiloji"/>
              <a:cs typeface="kiloji"/>
            </a:endParaRPr>
          </a:p>
          <a:p>
            <a:pPr>
              <a:lnSpc>
                <a:spcPct val="100000"/>
              </a:lnSpc>
            </a:pPr>
            <a:endParaRPr sz="1500">
              <a:latin typeface="kiloji"/>
              <a:cs typeface="kiloji"/>
            </a:endParaRPr>
          </a:p>
          <a:p>
            <a:pPr algn="ctr">
              <a:lnSpc>
                <a:spcPct val="100000"/>
              </a:lnSpc>
            </a:pPr>
            <a:r>
              <a:rPr sz="1600" spc="-275" dirty="0">
                <a:latin typeface="UKIJ CJK"/>
                <a:cs typeface="UKIJ CJK"/>
              </a:rPr>
              <a:t>☆</a:t>
            </a:r>
            <a:r>
              <a:rPr sz="1600" spc="5" dirty="0">
                <a:latin typeface="kiloji"/>
                <a:cs typeface="kiloji"/>
              </a:rPr>
              <a:t>シンプルで</a:t>
            </a:r>
            <a:r>
              <a:rPr sz="1600" spc="-5" dirty="0">
                <a:latin typeface="kiloji"/>
                <a:cs typeface="kiloji"/>
              </a:rPr>
              <a:t>も</a:t>
            </a:r>
            <a:r>
              <a:rPr sz="1600" spc="5" dirty="0">
                <a:latin typeface="kiloji"/>
                <a:cs typeface="kiloji"/>
              </a:rPr>
              <a:t>確</a:t>
            </a:r>
            <a:r>
              <a:rPr sz="1600" spc="-5" dirty="0">
                <a:latin typeface="kiloji"/>
                <a:cs typeface="kiloji"/>
              </a:rPr>
              <a:t>かな</a:t>
            </a:r>
            <a:r>
              <a:rPr sz="1600" spc="5" dirty="0">
                <a:latin typeface="kiloji"/>
                <a:cs typeface="kiloji"/>
              </a:rPr>
              <a:t>効</a:t>
            </a:r>
            <a:r>
              <a:rPr sz="1600" spc="-5" dirty="0">
                <a:latin typeface="kiloji"/>
                <a:cs typeface="kiloji"/>
              </a:rPr>
              <a:t>果を</a:t>
            </a:r>
            <a:r>
              <a:rPr sz="1600" spc="5" dirty="0">
                <a:latin typeface="kiloji"/>
                <a:cs typeface="kiloji"/>
              </a:rPr>
              <a:t>出</a:t>
            </a:r>
            <a:r>
              <a:rPr sz="1600" spc="-5" dirty="0">
                <a:latin typeface="kiloji"/>
                <a:cs typeface="kiloji"/>
              </a:rPr>
              <a:t>すス</a:t>
            </a:r>
            <a:r>
              <a:rPr sz="1600" spc="5" dirty="0">
                <a:latin typeface="kiloji"/>
                <a:cs typeface="kiloji"/>
              </a:rPr>
              <a:t>ペ</a:t>
            </a:r>
            <a:r>
              <a:rPr sz="1600" spc="-5" dirty="0">
                <a:latin typeface="kiloji"/>
                <a:cs typeface="kiloji"/>
              </a:rPr>
              <a:t>シャ</a:t>
            </a:r>
            <a:r>
              <a:rPr sz="1600" spc="5" dirty="0">
                <a:latin typeface="kiloji"/>
                <a:cs typeface="kiloji"/>
              </a:rPr>
              <a:t>ル</a:t>
            </a:r>
            <a:r>
              <a:rPr sz="1600" spc="-5" dirty="0">
                <a:latin typeface="kiloji"/>
                <a:cs typeface="kiloji"/>
              </a:rPr>
              <a:t>ブラ</a:t>
            </a:r>
            <a:r>
              <a:rPr sz="1600" spc="5" dirty="0">
                <a:latin typeface="kiloji"/>
                <a:cs typeface="kiloji"/>
              </a:rPr>
              <a:t>ン</a:t>
            </a:r>
            <a:r>
              <a:rPr sz="1600" spc="-5" dirty="0">
                <a:latin typeface="kiloji"/>
                <a:cs typeface="kiloji"/>
              </a:rPr>
              <a:t>ド</a:t>
            </a:r>
            <a:endParaRPr sz="1600">
              <a:latin typeface="kiloji"/>
              <a:cs typeface="kiloji"/>
            </a:endParaRPr>
          </a:p>
        </p:txBody>
      </p:sp>
      <p:sp>
        <p:nvSpPr>
          <p:cNvPr id="6" name="object 6"/>
          <p:cNvSpPr/>
          <p:nvPr/>
        </p:nvSpPr>
        <p:spPr>
          <a:xfrm>
            <a:off x="2938272" y="329184"/>
            <a:ext cx="6096000" cy="3221735"/>
          </a:xfrm>
          <a:prstGeom prst="rect">
            <a:avLst/>
          </a:prstGeom>
          <a:blipFill>
            <a:blip r:embed="rId4" cstate="print"/>
            <a:stretch>
              <a:fillRect/>
            </a:stretch>
          </a:blipFill>
        </p:spPr>
        <p:txBody>
          <a:bodyPr wrap="square" lIns="0" tIns="0" rIns="0" bIns="0" rtlCol="0"/>
          <a:lstStyle/>
          <a:p>
            <a:endParaRPr/>
          </a:p>
        </p:txBody>
      </p:sp>
      <p:sp>
        <p:nvSpPr>
          <p:cNvPr id="9" name="object 3">
            <a:extLst>
              <a:ext uri="{FF2B5EF4-FFF2-40B4-BE49-F238E27FC236}">
                <a16:creationId xmlns:a16="http://schemas.microsoft.com/office/drawing/2014/main" id="{65FB4EAB-0365-3E4B-917B-CC0611F50667}"/>
              </a:ext>
            </a:extLst>
          </p:cNvPr>
          <p:cNvSpPr txBox="1"/>
          <p:nvPr/>
        </p:nvSpPr>
        <p:spPr>
          <a:xfrm>
            <a:off x="9774512" y="6452280"/>
            <a:ext cx="2288032"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10" name="正方形/長方形 9">
            <a:extLst>
              <a:ext uri="{FF2B5EF4-FFF2-40B4-BE49-F238E27FC236}">
                <a16:creationId xmlns:a16="http://schemas.microsoft.com/office/drawing/2014/main" id="{931C23E8-F924-B74F-9CBD-882903CA6421}"/>
              </a:ext>
            </a:extLst>
          </p:cNvPr>
          <p:cNvSpPr/>
          <p:nvPr/>
        </p:nvSpPr>
        <p:spPr>
          <a:xfrm>
            <a:off x="3192166" y="835151"/>
            <a:ext cx="5791200" cy="220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Tư</a:t>
            </a:r>
            <a:r>
              <a:rPr kumimoji="1" lang="en-US" altLang="ja-JP" dirty="0">
                <a:solidFill>
                  <a:schemeClr val="tx1"/>
                </a:solidFill>
              </a:rPr>
              <a:t> </a:t>
            </a:r>
            <a:r>
              <a:rPr kumimoji="1" lang="en-US" altLang="ja-JP" dirty="0" err="1">
                <a:solidFill>
                  <a:schemeClr val="tx1"/>
                </a:solidFill>
              </a:rPr>
              <a:t>duy</a:t>
            </a:r>
            <a:r>
              <a:rPr kumimoji="1" lang="en-US" altLang="ja-JP" dirty="0">
                <a:solidFill>
                  <a:schemeClr val="tx1"/>
                </a:solidFill>
              </a:rPr>
              <a:t> </a:t>
            </a:r>
            <a:r>
              <a:rPr kumimoji="1" lang="en-US" altLang="ja-JP" dirty="0" err="1">
                <a:solidFill>
                  <a:schemeClr val="tx1"/>
                </a:solidFill>
              </a:rPr>
              <a:t>của</a:t>
            </a:r>
            <a:r>
              <a:rPr kumimoji="1" lang="en-US" altLang="ja-JP" dirty="0">
                <a:solidFill>
                  <a:schemeClr val="tx1"/>
                </a:solidFill>
              </a:rPr>
              <a:t> </a:t>
            </a:r>
            <a:r>
              <a:rPr kumimoji="1" lang="en-US" altLang="ja-JP" dirty="0" err="1">
                <a:solidFill>
                  <a:schemeClr val="tx1"/>
                </a:solidFill>
              </a:rPr>
              <a:t>chúng</a:t>
            </a:r>
            <a:r>
              <a:rPr kumimoji="1" lang="en-US" altLang="ja-JP" dirty="0">
                <a:solidFill>
                  <a:schemeClr val="tx1"/>
                </a:solidFill>
              </a:rPr>
              <a:t> </a:t>
            </a:r>
            <a:r>
              <a:rPr kumimoji="1" lang="en-US" altLang="ja-JP" dirty="0" err="1">
                <a:solidFill>
                  <a:schemeClr val="tx1"/>
                </a:solidFill>
              </a:rPr>
              <a:t>tôi</a:t>
            </a:r>
            <a:r>
              <a:rPr kumimoji="1" lang="en-US" altLang="ja-JP" dirty="0">
                <a:solidFill>
                  <a:schemeClr val="tx1"/>
                </a:solidFill>
              </a:rPr>
              <a:t>...</a:t>
            </a:r>
            <a:r>
              <a:rPr kumimoji="1" lang="en-US" altLang="ja-JP" dirty="0" err="1">
                <a:solidFill>
                  <a:schemeClr val="tx1"/>
                </a:solidFill>
              </a:rPr>
              <a:t>đơn</a:t>
            </a:r>
            <a:r>
              <a:rPr kumimoji="1" lang="en-US" altLang="ja-JP" dirty="0">
                <a:solidFill>
                  <a:schemeClr val="tx1"/>
                </a:solidFill>
              </a:rPr>
              <a:t> </a:t>
            </a:r>
            <a:r>
              <a:rPr kumimoji="1" lang="en-US" altLang="ja-JP" dirty="0" err="1">
                <a:solidFill>
                  <a:schemeClr val="tx1"/>
                </a:solidFill>
              </a:rPr>
              <a:t>giản</a:t>
            </a:r>
            <a:r>
              <a:rPr kumimoji="1" lang="en-US" altLang="ja-JP" dirty="0">
                <a:solidFill>
                  <a:schemeClr val="tx1"/>
                </a:solidFill>
              </a:rPr>
              <a:t> </a:t>
            </a:r>
            <a:r>
              <a:rPr kumimoji="1" lang="en-US" altLang="ja-JP" dirty="0" err="1">
                <a:solidFill>
                  <a:schemeClr val="tx1"/>
                </a:solidFill>
              </a:rPr>
              <a:t>nhưng</a:t>
            </a:r>
            <a:r>
              <a:rPr kumimoji="1" lang="en-US" altLang="ja-JP" dirty="0">
                <a:solidFill>
                  <a:schemeClr val="tx1"/>
                </a:solidFill>
              </a:rPr>
              <a:t> </a:t>
            </a:r>
            <a:r>
              <a:rPr kumimoji="1" lang="en-US" altLang="ja-JP" dirty="0" err="1">
                <a:solidFill>
                  <a:schemeClr val="tx1"/>
                </a:solidFill>
              </a:rPr>
              <a:t>hiệu</a:t>
            </a:r>
            <a:r>
              <a:rPr kumimoji="1" lang="en-US" altLang="ja-JP" dirty="0">
                <a:solidFill>
                  <a:schemeClr val="tx1"/>
                </a:solidFill>
              </a:rPr>
              <a:t> </a:t>
            </a:r>
            <a:r>
              <a:rPr kumimoji="1" lang="en-US" altLang="ja-JP" dirty="0" err="1">
                <a:solidFill>
                  <a:schemeClr val="tx1"/>
                </a:solidFill>
              </a:rPr>
              <a:t>quả</a:t>
            </a:r>
            <a:r>
              <a:rPr kumimoji="1" lang="en-US" altLang="ja-JP" dirty="0">
                <a:solidFill>
                  <a:schemeClr val="tx1"/>
                </a:solidFill>
              </a:rPr>
              <a:t> </a:t>
            </a:r>
            <a:r>
              <a:rPr kumimoji="1" lang="en-US" altLang="ja-JP" dirty="0" err="1">
                <a:solidFill>
                  <a:schemeClr val="tx1"/>
                </a:solidFill>
              </a:rPr>
              <a:t>thiết</a:t>
            </a:r>
            <a:r>
              <a:rPr kumimoji="1" lang="en-US" altLang="ja-JP" dirty="0">
                <a:solidFill>
                  <a:schemeClr val="tx1"/>
                </a:solidFill>
              </a:rPr>
              <a:t> </a:t>
            </a:r>
            <a:r>
              <a:rPr kumimoji="1" lang="en-US" altLang="ja-JP" dirty="0" err="1">
                <a:solidFill>
                  <a:schemeClr val="tx1"/>
                </a:solidFill>
              </a:rPr>
              <a:t>thực</a:t>
            </a:r>
            <a:endParaRPr kumimoji="1" lang="en-US" altLang="ja-JP" dirty="0">
              <a:solidFill>
                <a:schemeClr val="tx1"/>
              </a:solidFill>
            </a:endParaRPr>
          </a:p>
          <a:p>
            <a:pPr algn="ctr"/>
            <a:r>
              <a:rPr lang="en-US" altLang="ja-JP" sz="2400" b="1" dirty="0">
                <a:solidFill>
                  <a:schemeClr val="tx1"/>
                </a:solidFill>
              </a:rPr>
              <a:t>BEAUTY FORCE FOR YOUR NATURAL SKIN</a:t>
            </a:r>
          </a:p>
          <a:p>
            <a:pPr algn="ctr"/>
            <a:r>
              <a:rPr kumimoji="1" lang="en-US" altLang="ja-JP" dirty="0">
                <a:solidFill>
                  <a:schemeClr val="tx1"/>
                </a:solidFill>
              </a:rPr>
              <a:t>~</a:t>
            </a:r>
            <a:r>
              <a:rPr kumimoji="1" lang="en-US" altLang="ja-JP" dirty="0" err="1">
                <a:solidFill>
                  <a:schemeClr val="tx1"/>
                </a:solidFill>
              </a:rPr>
              <a:t>chăm</a:t>
            </a:r>
            <a:r>
              <a:rPr kumimoji="1" lang="en-US" altLang="ja-JP" dirty="0">
                <a:solidFill>
                  <a:schemeClr val="tx1"/>
                </a:solidFill>
              </a:rPr>
              <a:t> </a:t>
            </a:r>
            <a:r>
              <a:rPr kumimoji="1" lang="en-US" altLang="ja-JP" dirty="0" err="1">
                <a:solidFill>
                  <a:schemeClr val="tx1"/>
                </a:solidFill>
              </a:rPr>
              <a:t>sóc</a:t>
            </a:r>
            <a:r>
              <a:rPr kumimoji="1" lang="en-US" altLang="ja-JP" dirty="0">
                <a:solidFill>
                  <a:schemeClr val="tx1"/>
                </a:solidFill>
              </a:rPr>
              <a:t> da </a:t>
            </a:r>
            <a:r>
              <a:rPr kumimoji="1" lang="en-US" altLang="ja-JP" dirty="0" err="1">
                <a:solidFill>
                  <a:schemeClr val="tx1"/>
                </a:solidFill>
              </a:rPr>
              <a:t>thách</a:t>
            </a:r>
            <a:r>
              <a:rPr kumimoji="1" lang="en-US" altLang="ja-JP" dirty="0">
                <a:solidFill>
                  <a:schemeClr val="tx1"/>
                </a:solidFill>
              </a:rPr>
              <a:t> </a:t>
            </a:r>
            <a:r>
              <a:rPr kumimoji="1" lang="en-US" altLang="ja-JP" dirty="0" err="1">
                <a:solidFill>
                  <a:schemeClr val="tx1"/>
                </a:solidFill>
              </a:rPr>
              <a:t>thức</a:t>
            </a:r>
            <a:r>
              <a:rPr kumimoji="1" lang="en-US" altLang="ja-JP" dirty="0">
                <a:solidFill>
                  <a:schemeClr val="tx1"/>
                </a:solidFill>
              </a:rPr>
              <a:t> </a:t>
            </a:r>
            <a:r>
              <a:rPr kumimoji="1" lang="en-US" altLang="ja-JP" dirty="0" err="1">
                <a:solidFill>
                  <a:schemeClr val="tx1"/>
                </a:solidFill>
              </a:rPr>
              <a:t>mọi</a:t>
            </a:r>
            <a:r>
              <a:rPr kumimoji="1" lang="en-US" altLang="ja-JP" dirty="0">
                <a:solidFill>
                  <a:schemeClr val="tx1"/>
                </a:solidFill>
              </a:rPr>
              <a:t> </a:t>
            </a:r>
            <a:r>
              <a:rPr kumimoji="1" lang="en-US" altLang="ja-JP" dirty="0" err="1">
                <a:solidFill>
                  <a:schemeClr val="tx1"/>
                </a:solidFill>
              </a:rPr>
              <a:t>sự</a:t>
            </a:r>
            <a:r>
              <a:rPr kumimoji="1" lang="en-US" altLang="ja-JP" dirty="0">
                <a:solidFill>
                  <a:schemeClr val="tx1"/>
                </a:solidFill>
              </a:rPr>
              <a:t> </a:t>
            </a:r>
            <a:r>
              <a:rPr kumimoji="1" lang="en-US" altLang="ja-JP" dirty="0" err="1">
                <a:solidFill>
                  <a:schemeClr val="tx1"/>
                </a:solidFill>
              </a:rPr>
              <a:t>thay</a:t>
            </a:r>
            <a:r>
              <a:rPr kumimoji="1" lang="en-US" altLang="ja-JP" dirty="0">
                <a:solidFill>
                  <a:schemeClr val="tx1"/>
                </a:solidFill>
              </a:rPr>
              <a:t> </a:t>
            </a:r>
            <a:r>
              <a:rPr kumimoji="1" lang="en-US" altLang="ja-JP" dirty="0" err="1">
                <a:solidFill>
                  <a:schemeClr val="tx1"/>
                </a:solidFill>
              </a:rPr>
              <a:t>đổi</a:t>
            </a:r>
            <a:r>
              <a:rPr kumimoji="1" lang="en-US" altLang="ja-JP" dirty="0">
                <a:solidFill>
                  <a:schemeClr val="tx1"/>
                </a:solidFill>
              </a:rPr>
              <a:t>~</a:t>
            </a:r>
          </a:p>
          <a:p>
            <a:pPr algn="ctr"/>
            <a:r>
              <a:rPr lang="en-US" altLang="ja-JP" sz="3600" b="1" dirty="0" err="1">
                <a:solidFill>
                  <a:schemeClr val="tx1"/>
                </a:solidFill>
              </a:rPr>
              <a:t>Bihada</a:t>
            </a:r>
            <a:r>
              <a:rPr lang="en-US" altLang="ja-JP" sz="3600" b="1" dirty="0">
                <a:solidFill>
                  <a:schemeClr val="tx1"/>
                </a:solidFill>
              </a:rPr>
              <a:t> Factory</a:t>
            </a:r>
            <a:r>
              <a:rPr kumimoji="1" lang="en-US" altLang="ja-JP" sz="3600" b="1" dirty="0">
                <a:solidFill>
                  <a:schemeClr val="tx1"/>
                </a:solidFill>
              </a:rPr>
              <a:t> </a:t>
            </a:r>
            <a:endParaRPr kumimoji="1" lang="ja-JP" altLang="en-US" sz="3600" b="1">
              <a:solidFill>
                <a:schemeClr val="tx1"/>
              </a:solidFill>
            </a:endParaRPr>
          </a:p>
        </p:txBody>
      </p:sp>
      <p:sp>
        <p:nvSpPr>
          <p:cNvPr id="11" name="正方形/長方形 10">
            <a:extLst>
              <a:ext uri="{FF2B5EF4-FFF2-40B4-BE49-F238E27FC236}">
                <a16:creationId xmlns:a16="http://schemas.microsoft.com/office/drawing/2014/main" id="{B7B4A52F-88CC-9F4D-904B-B208A27006CC}"/>
              </a:ext>
            </a:extLst>
          </p:cNvPr>
          <p:cNvSpPr/>
          <p:nvPr/>
        </p:nvSpPr>
        <p:spPr>
          <a:xfrm>
            <a:off x="2614252" y="3429000"/>
            <a:ext cx="7053243" cy="220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rgbClr val="00B0F0"/>
                </a:solidFill>
              </a:rPr>
              <a:t>Bihada</a:t>
            </a:r>
            <a:r>
              <a:rPr lang="en-US" altLang="ja-JP" dirty="0">
                <a:solidFill>
                  <a:srgbClr val="00B0F0"/>
                </a:solidFill>
              </a:rPr>
              <a:t> Factory </a:t>
            </a:r>
            <a:r>
              <a:rPr lang="en-US" altLang="ja-JP" dirty="0" err="1">
                <a:solidFill>
                  <a:schemeClr val="tx1"/>
                </a:solidFill>
              </a:rPr>
              <a:t>là</a:t>
            </a:r>
            <a:r>
              <a:rPr lang="en-US" altLang="ja-JP" dirty="0">
                <a:solidFill>
                  <a:schemeClr val="tx1"/>
                </a:solidFill>
              </a:rPr>
              <a:t> </a:t>
            </a:r>
            <a:r>
              <a:rPr lang="en-US" altLang="ja-JP" dirty="0" err="1">
                <a:solidFill>
                  <a:schemeClr val="tx1"/>
                </a:solidFill>
              </a:rPr>
              <a:t>thương</a:t>
            </a:r>
            <a:r>
              <a:rPr lang="en-US" altLang="ja-JP" dirty="0">
                <a:solidFill>
                  <a:schemeClr val="tx1"/>
                </a:solidFill>
              </a:rPr>
              <a:t> </a:t>
            </a:r>
            <a:r>
              <a:rPr lang="en-US" altLang="ja-JP" dirty="0" err="1">
                <a:solidFill>
                  <a:schemeClr val="tx1"/>
                </a:solidFill>
              </a:rPr>
              <a:t>hiệu</a:t>
            </a:r>
            <a:r>
              <a:rPr lang="en-US" altLang="ja-JP" dirty="0">
                <a:solidFill>
                  <a:schemeClr val="tx1"/>
                </a:solidFill>
              </a:rPr>
              <a:t> </a:t>
            </a:r>
            <a:r>
              <a:rPr lang="en-US" altLang="ja-JP" dirty="0" err="1">
                <a:solidFill>
                  <a:schemeClr val="tx1"/>
                </a:solidFill>
              </a:rPr>
              <a:t>trực</a:t>
            </a:r>
            <a:r>
              <a:rPr lang="en-US" altLang="ja-JP" dirty="0">
                <a:solidFill>
                  <a:schemeClr val="tx1"/>
                </a:solidFill>
              </a:rPr>
              <a:t> </a:t>
            </a:r>
            <a:r>
              <a:rPr lang="en-US" altLang="ja-JP" dirty="0" err="1">
                <a:solidFill>
                  <a:schemeClr val="tx1"/>
                </a:solidFill>
              </a:rPr>
              <a:t>tiếp</a:t>
            </a:r>
            <a:r>
              <a:rPr lang="en-US" altLang="ja-JP" dirty="0">
                <a:solidFill>
                  <a:schemeClr val="tx1"/>
                </a:solidFill>
              </a:rPr>
              <a:t> </a:t>
            </a:r>
            <a:r>
              <a:rPr lang="en-US" altLang="ja-JP" dirty="0" err="1">
                <a:solidFill>
                  <a:schemeClr val="tx1"/>
                </a:solidFill>
              </a:rPr>
              <a:t>mang</a:t>
            </a:r>
            <a:r>
              <a:rPr lang="en-US" altLang="ja-JP" dirty="0">
                <a:solidFill>
                  <a:schemeClr val="tx1"/>
                </a:solidFill>
              </a:rPr>
              <a:t> </a:t>
            </a:r>
            <a:r>
              <a:rPr lang="en-US" altLang="ja-JP" dirty="0" err="1">
                <a:solidFill>
                  <a:schemeClr val="tx1"/>
                </a:solidFill>
              </a:rPr>
              <a:t>những</a:t>
            </a:r>
            <a:r>
              <a:rPr lang="en-US" altLang="ja-JP" dirty="0">
                <a:solidFill>
                  <a:schemeClr val="tx1"/>
                </a:solidFill>
              </a:rPr>
              <a:t> </a:t>
            </a:r>
            <a:r>
              <a:rPr lang="en-US" altLang="ja-JP" dirty="0" err="1">
                <a:solidFill>
                  <a:schemeClr val="tx1"/>
                </a:solidFill>
              </a:rPr>
              <a:t>thành</a:t>
            </a:r>
            <a:r>
              <a:rPr lang="en-US" altLang="ja-JP" dirty="0">
                <a:solidFill>
                  <a:schemeClr val="tx1"/>
                </a:solidFill>
              </a:rPr>
              <a:t> </a:t>
            </a:r>
            <a:r>
              <a:rPr lang="en-US" altLang="ja-JP" dirty="0" err="1">
                <a:solidFill>
                  <a:schemeClr val="tx1"/>
                </a:solidFill>
              </a:rPr>
              <a:t>phần</a:t>
            </a:r>
            <a:r>
              <a:rPr lang="en-US" altLang="ja-JP" dirty="0">
                <a:solidFill>
                  <a:schemeClr val="tx1"/>
                </a:solidFill>
              </a:rPr>
              <a:t> </a:t>
            </a:r>
            <a:r>
              <a:rPr lang="en-US" altLang="ja-JP" dirty="0" err="1">
                <a:solidFill>
                  <a:schemeClr val="tx1"/>
                </a:solidFill>
              </a:rPr>
              <a:t>công</a:t>
            </a:r>
            <a:r>
              <a:rPr lang="en-US" altLang="ja-JP" dirty="0">
                <a:solidFill>
                  <a:schemeClr val="tx1"/>
                </a:solidFill>
              </a:rPr>
              <a:t> </a:t>
            </a:r>
            <a:r>
              <a:rPr lang="en-US" altLang="ja-JP" dirty="0" err="1">
                <a:solidFill>
                  <a:schemeClr val="tx1"/>
                </a:solidFill>
              </a:rPr>
              <a:t>hiệu</a:t>
            </a:r>
            <a:r>
              <a:rPr lang="en-US" altLang="ja-JP" dirty="0">
                <a:solidFill>
                  <a:schemeClr val="tx1"/>
                </a:solidFill>
              </a:rPr>
              <a:t> </a:t>
            </a:r>
            <a:r>
              <a:rPr lang="en-US" altLang="ja-JP" dirty="0" err="1">
                <a:solidFill>
                  <a:schemeClr val="tx1"/>
                </a:solidFill>
              </a:rPr>
              <a:t>cần</a:t>
            </a:r>
            <a:r>
              <a:rPr lang="en-US" altLang="ja-JP" dirty="0">
                <a:solidFill>
                  <a:schemeClr val="tx1"/>
                </a:solidFill>
              </a:rPr>
              <a:t> </a:t>
            </a:r>
            <a:r>
              <a:rPr lang="en-US" altLang="ja-JP" dirty="0" err="1">
                <a:solidFill>
                  <a:schemeClr val="tx1"/>
                </a:solidFill>
              </a:rPr>
              <a:t>thiết</a:t>
            </a:r>
            <a:r>
              <a:rPr lang="en-US" altLang="ja-JP" dirty="0">
                <a:solidFill>
                  <a:schemeClr val="tx1"/>
                </a:solidFill>
              </a:rPr>
              <a:t> </a:t>
            </a:r>
            <a:r>
              <a:rPr lang="en-US" altLang="ja-JP" dirty="0" err="1">
                <a:solidFill>
                  <a:schemeClr val="tx1"/>
                </a:solidFill>
              </a:rPr>
              <a:t>tới</a:t>
            </a:r>
            <a:r>
              <a:rPr lang="en-US" altLang="ja-JP" dirty="0">
                <a:solidFill>
                  <a:schemeClr val="tx1"/>
                </a:solidFill>
              </a:rPr>
              <a:t> </a:t>
            </a:r>
            <a:r>
              <a:rPr lang="en-US" altLang="ja-JP" dirty="0" err="1">
                <a:solidFill>
                  <a:schemeClr val="tx1"/>
                </a:solidFill>
              </a:rPr>
              <a:t>làn</a:t>
            </a:r>
            <a:r>
              <a:rPr lang="en-US" altLang="ja-JP" dirty="0">
                <a:solidFill>
                  <a:schemeClr val="tx1"/>
                </a:solidFill>
              </a:rPr>
              <a:t> da.</a:t>
            </a:r>
          </a:p>
          <a:p>
            <a:pPr algn="ctr"/>
            <a:r>
              <a:rPr lang="ja-JP" altLang="en-US">
                <a:solidFill>
                  <a:schemeClr val="tx1"/>
                </a:solidFill>
              </a:rPr>
              <a:t>☆</a:t>
            </a:r>
            <a:r>
              <a:rPr lang="en-US" altLang="ja-JP" dirty="0">
                <a:solidFill>
                  <a:schemeClr val="tx1"/>
                </a:solidFill>
              </a:rPr>
              <a:t> </a:t>
            </a:r>
            <a:r>
              <a:rPr lang="en-US" altLang="ja-JP" dirty="0" err="1">
                <a:solidFill>
                  <a:schemeClr val="tx1"/>
                </a:solidFill>
              </a:rPr>
              <a:t>thương</a:t>
            </a:r>
            <a:r>
              <a:rPr lang="en-US" altLang="ja-JP" dirty="0">
                <a:solidFill>
                  <a:schemeClr val="tx1"/>
                </a:solidFill>
              </a:rPr>
              <a:t> </a:t>
            </a:r>
            <a:r>
              <a:rPr lang="en-US" altLang="ja-JP" dirty="0" err="1">
                <a:solidFill>
                  <a:schemeClr val="tx1"/>
                </a:solidFill>
              </a:rPr>
              <a:t>hiệu</a:t>
            </a:r>
            <a:r>
              <a:rPr lang="en-US" altLang="ja-JP" dirty="0">
                <a:solidFill>
                  <a:schemeClr val="tx1"/>
                </a:solidFill>
              </a:rPr>
              <a:t> </a:t>
            </a:r>
            <a:r>
              <a:rPr lang="en-US" altLang="ja-JP" dirty="0" err="1">
                <a:solidFill>
                  <a:schemeClr val="tx1"/>
                </a:solidFill>
              </a:rPr>
              <a:t>tiếp</a:t>
            </a:r>
            <a:r>
              <a:rPr lang="en-US" altLang="ja-JP" dirty="0">
                <a:solidFill>
                  <a:schemeClr val="tx1"/>
                </a:solidFill>
              </a:rPr>
              <a:t> </a:t>
            </a:r>
            <a:r>
              <a:rPr lang="en-US" altLang="ja-JP" dirty="0" err="1">
                <a:solidFill>
                  <a:schemeClr val="tx1"/>
                </a:solidFill>
              </a:rPr>
              <a:t>cận</a:t>
            </a:r>
            <a:r>
              <a:rPr lang="en-US" altLang="ja-JP" dirty="0">
                <a:solidFill>
                  <a:schemeClr val="tx1"/>
                </a:solidFill>
              </a:rPr>
              <a:t> </a:t>
            </a:r>
            <a:r>
              <a:rPr lang="en-US" altLang="ja-JP" dirty="0" err="1">
                <a:solidFill>
                  <a:schemeClr val="tx1"/>
                </a:solidFill>
              </a:rPr>
              <a:t>bản</a:t>
            </a:r>
            <a:r>
              <a:rPr lang="en-US" altLang="ja-JP" dirty="0">
                <a:solidFill>
                  <a:schemeClr val="tx1"/>
                </a:solidFill>
              </a:rPr>
              <a:t> </a:t>
            </a:r>
            <a:r>
              <a:rPr lang="en-US" altLang="ja-JP" dirty="0" err="1">
                <a:solidFill>
                  <a:schemeClr val="tx1"/>
                </a:solidFill>
              </a:rPr>
              <a:t>chất</a:t>
            </a:r>
            <a:r>
              <a:rPr lang="en-US" altLang="ja-JP" dirty="0">
                <a:solidFill>
                  <a:schemeClr val="tx1"/>
                </a:solidFill>
              </a:rPr>
              <a:t> </a:t>
            </a:r>
            <a:r>
              <a:rPr lang="en-US" altLang="ja-JP" dirty="0" err="1">
                <a:solidFill>
                  <a:schemeClr val="tx1"/>
                </a:solidFill>
              </a:rPr>
              <a:t>sức</a:t>
            </a:r>
            <a:r>
              <a:rPr lang="en-US" altLang="ja-JP" dirty="0">
                <a:solidFill>
                  <a:schemeClr val="tx1"/>
                </a:solidFill>
              </a:rPr>
              <a:t> </a:t>
            </a:r>
            <a:r>
              <a:rPr lang="en-US" altLang="ja-JP" dirty="0" err="1">
                <a:solidFill>
                  <a:schemeClr val="tx1"/>
                </a:solidFill>
              </a:rPr>
              <a:t>khoẻ</a:t>
            </a:r>
            <a:r>
              <a:rPr lang="en-US" altLang="ja-JP" dirty="0">
                <a:solidFill>
                  <a:schemeClr val="tx1"/>
                </a:solidFill>
              </a:rPr>
              <a:t> </a:t>
            </a:r>
            <a:r>
              <a:rPr lang="en-US" altLang="ja-JP" dirty="0" err="1">
                <a:solidFill>
                  <a:schemeClr val="tx1"/>
                </a:solidFill>
              </a:rPr>
              <a:t>của</a:t>
            </a:r>
            <a:r>
              <a:rPr lang="en-US" altLang="ja-JP" dirty="0">
                <a:solidFill>
                  <a:schemeClr val="tx1"/>
                </a:solidFill>
              </a:rPr>
              <a:t> da, </a:t>
            </a:r>
            <a:r>
              <a:rPr lang="en-US" altLang="ja-JP" dirty="0" err="1">
                <a:solidFill>
                  <a:schemeClr val="tx1"/>
                </a:solidFill>
              </a:rPr>
              <a:t>giải</a:t>
            </a:r>
            <a:r>
              <a:rPr lang="en-US" altLang="ja-JP" dirty="0">
                <a:solidFill>
                  <a:schemeClr val="tx1"/>
                </a:solidFill>
              </a:rPr>
              <a:t> </a:t>
            </a:r>
            <a:r>
              <a:rPr lang="en-US" altLang="ja-JP" dirty="0" err="1">
                <a:solidFill>
                  <a:schemeClr val="tx1"/>
                </a:solidFill>
              </a:rPr>
              <a:t>quyết</a:t>
            </a:r>
            <a:r>
              <a:rPr lang="en-US" altLang="ja-JP" dirty="0">
                <a:solidFill>
                  <a:schemeClr val="tx1"/>
                </a:solidFill>
              </a:rPr>
              <a:t> </a:t>
            </a:r>
            <a:r>
              <a:rPr lang="en-US" altLang="ja-JP" dirty="0" err="1">
                <a:solidFill>
                  <a:schemeClr val="tx1"/>
                </a:solidFill>
              </a:rPr>
              <a:t>gốc</a:t>
            </a:r>
            <a:r>
              <a:rPr lang="en-US" altLang="ja-JP" dirty="0">
                <a:solidFill>
                  <a:schemeClr val="tx1"/>
                </a:solidFill>
              </a:rPr>
              <a:t> </a:t>
            </a:r>
            <a:r>
              <a:rPr lang="en-US" altLang="ja-JP" dirty="0" err="1">
                <a:solidFill>
                  <a:schemeClr val="tx1"/>
                </a:solidFill>
              </a:rPr>
              <a:t>rễ</a:t>
            </a:r>
            <a:r>
              <a:rPr lang="en-US" altLang="ja-JP" dirty="0">
                <a:solidFill>
                  <a:schemeClr val="tx1"/>
                </a:solidFill>
              </a:rPr>
              <a:t> </a:t>
            </a:r>
            <a:r>
              <a:rPr lang="en-US" altLang="ja-JP" dirty="0" err="1">
                <a:solidFill>
                  <a:schemeClr val="tx1"/>
                </a:solidFill>
              </a:rPr>
              <a:t>những</a:t>
            </a:r>
            <a:r>
              <a:rPr lang="en-US" altLang="ja-JP" dirty="0">
                <a:solidFill>
                  <a:schemeClr val="tx1"/>
                </a:solidFill>
              </a:rPr>
              <a:t> </a:t>
            </a:r>
            <a:r>
              <a:rPr lang="en-US" altLang="ja-JP" dirty="0" err="1">
                <a:solidFill>
                  <a:schemeClr val="tx1"/>
                </a:solidFill>
              </a:rPr>
              <a:t>vấn</a:t>
            </a:r>
            <a:r>
              <a:rPr lang="en-US" altLang="ja-JP" dirty="0">
                <a:solidFill>
                  <a:schemeClr val="tx1"/>
                </a:solidFill>
              </a:rPr>
              <a:t> </a:t>
            </a:r>
            <a:r>
              <a:rPr lang="en-US" altLang="ja-JP" dirty="0" err="1">
                <a:solidFill>
                  <a:schemeClr val="tx1"/>
                </a:solidFill>
              </a:rPr>
              <a:t>đề</a:t>
            </a:r>
            <a:r>
              <a:rPr lang="en-US" altLang="ja-JP" dirty="0">
                <a:solidFill>
                  <a:schemeClr val="tx1"/>
                </a:solidFill>
              </a:rPr>
              <a:t> </a:t>
            </a:r>
            <a:r>
              <a:rPr lang="en-US" altLang="ja-JP" dirty="0" err="1">
                <a:solidFill>
                  <a:schemeClr val="tx1"/>
                </a:solidFill>
              </a:rPr>
              <a:t>ở</a:t>
            </a:r>
            <a:r>
              <a:rPr lang="en-US" altLang="ja-JP" dirty="0">
                <a:solidFill>
                  <a:schemeClr val="tx1"/>
                </a:solidFill>
              </a:rPr>
              <a:t> da</a:t>
            </a:r>
          </a:p>
          <a:p>
            <a:pPr algn="ctr"/>
            <a:r>
              <a:rPr lang="ja-JP" altLang="en-US">
                <a:solidFill>
                  <a:schemeClr val="tx1"/>
                </a:solidFill>
              </a:rPr>
              <a:t>☆ </a:t>
            </a:r>
            <a:r>
              <a:rPr lang="en-US" altLang="ja-JP" dirty="0" err="1">
                <a:solidFill>
                  <a:schemeClr val="tx1"/>
                </a:solidFill>
              </a:rPr>
              <a:t>thương</a:t>
            </a:r>
            <a:r>
              <a:rPr lang="en-US" altLang="ja-JP" dirty="0">
                <a:solidFill>
                  <a:schemeClr val="tx1"/>
                </a:solidFill>
              </a:rPr>
              <a:t> </a:t>
            </a:r>
            <a:r>
              <a:rPr lang="en-US" altLang="ja-JP" dirty="0" err="1">
                <a:solidFill>
                  <a:schemeClr val="tx1"/>
                </a:solidFill>
              </a:rPr>
              <a:t>hiệu</a:t>
            </a:r>
            <a:r>
              <a:rPr lang="en-US" altLang="ja-JP" dirty="0">
                <a:solidFill>
                  <a:schemeClr val="tx1"/>
                </a:solidFill>
              </a:rPr>
              <a:t> </a:t>
            </a:r>
            <a:r>
              <a:rPr lang="en-US" altLang="ja-JP" dirty="0" err="1">
                <a:solidFill>
                  <a:schemeClr val="tx1"/>
                </a:solidFill>
              </a:rPr>
              <a:t>hoạt</a:t>
            </a:r>
            <a:r>
              <a:rPr lang="en-US" altLang="ja-JP" dirty="0">
                <a:solidFill>
                  <a:schemeClr val="tx1"/>
                </a:solidFill>
              </a:rPr>
              <a:t> </a:t>
            </a:r>
            <a:r>
              <a:rPr lang="en-US" altLang="ja-JP" dirty="0" err="1">
                <a:solidFill>
                  <a:schemeClr val="tx1"/>
                </a:solidFill>
              </a:rPr>
              <a:t>động</a:t>
            </a:r>
            <a:r>
              <a:rPr lang="en-US" altLang="ja-JP" dirty="0">
                <a:solidFill>
                  <a:schemeClr val="tx1"/>
                </a:solidFill>
              </a:rPr>
              <a:t> </a:t>
            </a:r>
            <a:r>
              <a:rPr lang="en-US" altLang="ja-JP" dirty="0" err="1">
                <a:solidFill>
                  <a:schemeClr val="tx1"/>
                </a:solidFill>
              </a:rPr>
              <a:t>tích</a:t>
            </a:r>
            <a:r>
              <a:rPr lang="en-US" altLang="ja-JP" dirty="0">
                <a:solidFill>
                  <a:schemeClr val="tx1"/>
                </a:solidFill>
              </a:rPr>
              <a:t> </a:t>
            </a:r>
            <a:r>
              <a:rPr lang="en-US" altLang="ja-JP" dirty="0" err="1">
                <a:solidFill>
                  <a:schemeClr val="tx1"/>
                </a:solidFill>
              </a:rPr>
              <a:t>cực</a:t>
            </a:r>
            <a:r>
              <a:rPr lang="en-US" altLang="ja-JP" dirty="0">
                <a:solidFill>
                  <a:schemeClr val="tx1"/>
                </a:solidFill>
              </a:rPr>
              <a:t> </a:t>
            </a:r>
            <a:r>
              <a:rPr lang="en-US" altLang="ja-JP" dirty="0" err="1">
                <a:solidFill>
                  <a:schemeClr val="tx1"/>
                </a:solidFill>
              </a:rPr>
              <a:t>nhằm</a:t>
            </a:r>
            <a:r>
              <a:rPr lang="en-US" altLang="ja-JP" dirty="0">
                <a:solidFill>
                  <a:schemeClr val="tx1"/>
                </a:solidFill>
              </a:rPr>
              <a:t> </a:t>
            </a:r>
            <a:r>
              <a:rPr lang="en-US" altLang="ja-JP" dirty="0" err="1">
                <a:solidFill>
                  <a:schemeClr val="tx1"/>
                </a:solidFill>
              </a:rPr>
              <a:t>tạo</a:t>
            </a:r>
            <a:r>
              <a:rPr lang="en-US" altLang="ja-JP" dirty="0">
                <a:solidFill>
                  <a:schemeClr val="tx1"/>
                </a:solidFill>
              </a:rPr>
              <a:t> </a:t>
            </a:r>
            <a:r>
              <a:rPr lang="en-US" altLang="ja-JP" dirty="0" err="1">
                <a:solidFill>
                  <a:schemeClr val="tx1"/>
                </a:solidFill>
              </a:rPr>
              <a:t>nên</a:t>
            </a:r>
            <a:r>
              <a:rPr lang="en-US" altLang="ja-JP" dirty="0">
                <a:solidFill>
                  <a:schemeClr val="tx1"/>
                </a:solidFill>
              </a:rPr>
              <a:t> </a:t>
            </a:r>
            <a:r>
              <a:rPr lang="en-US" altLang="ja-JP" dirty="0" err="1">
                <a:solidFill>
                  <a:schemeClr val="tx1"/>
                </a:solidFill>
              </a:rPr>
              <a:t>làn</a:t>
            </a:r>
            <a:r>
              <a:rPr lang="en-US" altLang="ja-JP" dirty="0">
                <a:solidFill>
                  <a:schemeClr val="tx1"/>
                </a:solidFill>
              </a:rPr>
              <a:t> da </a:t>
            </a:r>
            <a:r>
              <a:rPr lang="en-US" altLang="ja-JP" dirty="0" err="1">
                <a:solidFill>
                  <a:schemeClr val="tx1"/>
                </a:solidFill>
              </a:rPr>
              <a:t>khoẻ</a:t>
            </a:r>
            <a:r>
              <a:rPr lang="en-US" altLang="ja-JP" dirty="0">
                <a:solidFill>
                  <a:schemeClr val="tx1"/>
                </a:solidFill>
              </a:rPr>
              <a:t> </a:t>
            </a:r>
            <a:r>
              <a:rPr lang="en-US" altLang="ja-JP" dirty="0" err="1">
                <a:solidFill>
                  <a:schemeClr val="tx1"/>
                </a:solidFill>
              </a:rPr>
              <a:t>mạnh</a:t>
            </a:r>
            <a:endParaRPr lang="en-US" altLang="ja-JP" dirty="0">
              <a:solidFill>
                <a:schemeClr val="tx1"/>
              </a:solidFill>
            </a:endParaRPr>
          </a:p>
          <a:p>
            <a:pPr algn="ctr"/>
            <a:r>
              <a:rPr lang="ja-JP" altLang="en-US">
                <a:solidFill>
                  <a:schemeClr val="tx1"/>
                </a:solidFill>
              </a:rPr>
              <a:t>☆ </a:t>
            </a:r>
            <a:r>
              <a:rPr lang="en-US" altLang="ja-JP" dirty="0" err="1">
                <a:solidFill>
                  <a:schemeClr val="tx1"/>
                </a:solidFill>
              </a:rPr>
              <a:t>thương</a:t>
            </a:r>
            <a:r>
              <a:rPr lang="en-US" altLang="ja-JP" dirty="0">
                <a:solidFill>
                  <a:schemeClr val="tx1"/>
                </a:solidFill>
              </a:rPr>
              <a:t> </a:t>
            </a:r>
            <a:r>
              <a:rPr lang="en-US" altLang="ja-JP" dirty="0" err="1">
                <a:solidFill>
                  <a:schemeClr val="tx1"/>
                </a:solidFill>
              </a:rPr>
              <a:t>hiệu</a:t>
            </a:r>
            <a:r>
              <a:rPr lang="en-US" altLang="ja-JP" dirty="0">
                <a:solidFill>
                  <a:schemeClr val="tx1"/>
                </a:solidFill>
              </a:rPr>
              <a:t> </a:t>
            </a:r>
            <a:r>
              <a:rPr lang="en-US" altLang="ja-JP" dirty="0" err="1">
                <a:solidFill>
                  <a:schemeClr val="tx1"/>
                </a:solidFill>
              </a:rPr>
              <a:t>đặc</a:t>
            </a:r>
            <a:r>
              <a:rPr lang="en-US" altLang="ja-JP" dirty="0">
                <a:solidFill>
                  <a:schemeClr val="tx1"/>
                </a:solidFill>
              </a:rPr>
              <a:t> </a:t>
            </a:r>
            <a:r>
              <a:rPr lang="en-US" altLang="ja-JP" dirty="0" err="1">
                <a:solidFill>
                  <a:schemeClr val="tx1"/>
                </a:solidFill>
              </a:rPr>
              <a:t>biệt</a:t>
            </a:r>
            <a:r>
              <a:rPr lang="en-US" altLang="ja-JP" dirty="0">
                <a:solidFill>
                  <a:schemeClr val="tx1"/>
                </a:solidFill>
              </a:rPr>
              <a:t> - </a:t>
            </a:r>
            <a:r>
              <a:rPr lang="en-US" altLang="ja-JP" dirty="0" err="1">
                <a:solidFill>
                  <a:schemeClr val="tx1"/>
                </a:solidFill>
              </a:rPr>
              <a:t>đơn</a:t>
            </a:r>
            <a:r>
              <a:rPr lang="en-US" altLang="ja-JP" dirty="0">
                <a:solidFill>
                  <a:schemeClr val="tx1"/>
                </a:solidFill>
              </a:rPr>
              <a:t> </a:t>
            </a:r>
            <a:r>
              <a:rPr lang="en-US" altLang="ja-JP" dirty="0" err="1">
                <a:solidFill>
                  <a:schemeClr val="tx1"/>
                </a:solidFill>
              </a:rPr>
              <a:t>giản</a:t>
            </a:r>
            <a:r>
              <a:rPr lang="en-US" altLang="ja-JP" dirty="0">
                <a:solidFill>
                  <a:schemeClr val="tx1"/>
                </a:solidFill>
              </a:rPr>
              <a:t> </a:t>
            </a:r>
            <a:r>
              <a:rPr lang="en-US" altLang="ja-JP" dirty="0" err="1">
                <a:solidFill>
                  <a:schemeClr val="tx1"/>
                </a:solidFill>
              </a:rPr>
              <a:t>nhưng</a:t>
            </a:r>
            <a:r>
              <a:rPr lang="en-US" altLang="ja-JP" dirty="0">
                <a:solidFill>
                  <a:schemeClr val="tx1"/>
                </a:solidFill>
              </a:rPr>
              <a:t> </a:t>
            </a:r>
            <a:r>
              <a:rPr lang="en-US" altLang="ja-JP" dirty="0" err="1">
                <a:solidFill>
                  <a:schemeClr val="tx1"/>
                </a:solidFill>
              </a:rPr>
              <a:t>hiệu</a:t>
            </a:r>
            <a:r>
              <a:rPr lang="en-US" altLang="ja-JP" dirty="0">
                <a:solidFill>
                  <a:schemeClr val="tx1"/>
                </a:solidFill>
              </a:rPr>
              <a:t> </a:t>
            </a:r>
            <a:r>
              <a:rPr lang="en-US" altLang="ja-JP" dirty="0" err="1">
                <a:solidFill>
                  <a:schemeClr val="tx1"/>
                </a:solidFill>
              </a:rPr>
              <a:t>quả</a:t>
            </a:r>
            <a:r>
              <a:rPr lang="en-US" altLang="ja-JP" dirty="0">
                <a:solidFill>
                  <a:schemeClr val="tx1"/>
                </a:solidFill>
              </a:rPr>
              <a:t> </a:t>
            </a:r>
            <a:r>
              <a:rPr lang="en-US" altLang="ja-JP" dirty="0" err="1">
                <a:solidFill>
                  <a:schemeClr val="tx1"/>
                </a:solidFill>
              </a:rPr>
              <a:t>tích</a:t>
            </a:r>
            <a:r>
              <a:rPr lang="en-US" altLang="ja-JP" dirty="0">
                <a:solidFill>
                  <a:schemeClr val="tx1"/>
                </a:solidFill>
              </a:rPr>
              <a:t> </a:t>
            </a:r>
            <a:r>
              <a:rPr lang="en-US" altLang="ja-JP" dirty="0" err="1">
                <a:solidFill>
                  <a:schemeClr val="tx1"/>
                </a:solidFill>
              </a:rPr>
              <a:t>cực</a:t>
            </a:r>
            <a:endParaRPr lang="ja-JP" altLang="en-US">
              <a:solidFill>
                <a:schemeClr val="tx1"/>
              </a:solidFill>
            </a:endParaRPr>
          </a:p>
        </p:txBody>
      </p:sp>
      <p:pic>
        <p:nvPicPr>
          <p:cNvPr id="13" name="Picture 5" descr="http://csc-vietnam.vn/images/logos/1/unnamed.png">
            <a:extLst>
              <a:ext uri="{FF2B5EF4-FFF2-40B4-BE49-F238E27FC236}">
                <a16:creationId xmlns:a16="http://schemas.microsoft.com/office/drawing/2014/main" id="{C8EB2DEF-7335-5B6D-5192-1A948941B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31419" y="454913"/>
            <a:ext cx="2877185" cy="452120"/>
          </a:xfrm>
          <a:prstGeom prst="rect">
            <a:avLst/>
          </a:prstGeom>
        </p:spPr>
        <p:txBody>
          <a:bodyPr vert="horz" wrap="square" lIns="0" tIns="12065" rIns="0" bIns="0" rtlCol="0">
            <a:spAutoFit/>
          </a:bodyPr>
          <a:lstStyle/>
          <a:p>
            <a:pPr marL="12700">
              <a:lnSpc>
                <a:spcPct val="100000"/>
              </a:lnSpc>
              <a:spcBef>
                <a:spcPts val="95"/>
              </a:spcBef>
            </a:pPr>
            <a:r>
              <a:rPr sz="2800" b="0" spc="15" dirty="0">
                <a:solidFill>
                  <a:srgbClr val="3E3E3E"/>
                </a:solidFill>
                <a:latin typeface="Noto Sans CJK JP Medium"/>
                <a:cs typeface="Noto Sans CJK JP Medium"/>
              </a:rPr>
              <a:t>肌</a:t>
            </a:r>
            <a:r>
              <a:rPr sz="2800" b="0" dirty="0">
                <a:solidFill>
                  <a:srgbClr val="3E3E3E"/>
                </a:solidFill>
                <a:latin typeface="Noto Sans CJK JP Medium"/>
                <a:cs typeface="Noto Sans CJK JP Medium"/>
              </a:rPr>
              <a:t>・皮膚</a:t>
            </a:r>
            <a:r>
              <a:rPr sz="2800" b="0" spc="15" dirty="0">
                <a:solidFill>
                  <a:srgbClr val="3E3E3E"/>
                </a:solidFill>
                <a:latin typeface="Noto Sans CJK JP Medium"/>
                <a:cs typeface="Noto Sans CJK JP Medium"/>
              </a:rPr>
              <a:t>に</a:t>
            </a:r>
            <a:r>
              <a:rPr sz="2800" b="0" dirty="0">
                <a:solidFill>
                  <a:srgbClr val="3E3E3E"/>
                </a:solidFill>
                <a:latin typeface="Noto Sans CJK JP Medium"/>
                <a:cs typeface="Noto Sans CJK JP Medium"/>
              </a:rPr>
              <a:t>つい</a:t>
            </a:r>
            <a:r>
              <a:rPr sz="2800" b="0" spc="-5" dirty="0">
                <a:solidFill>
                  <a:srgbClr val="3E3E3E"/>
                </a:solidFill>
                <a:latin typeface="Noto Sans CJK JP Medium"/>
                <a:cs typeface="Noto Sans CJK JP Medium"/>
              </a:rPr>
              <a:t>て</a:t>
            </a:r>
            <a:endParaRPr sz="2800" dirty="0">
              <a:latin typeface="Noto Sans CJK JP Medium"/>
              <a:cs typeface="Noto Sans CJK JP Medium"/>
            </a:endParaRPr>
          </a:p>
        </p:txBody>
      </p:sp>
      <p:sp>
        <p:nvSpPr>
          <p:cNvPr id="3" name="object 3"/>
          <p:cNvSpPr/>
          <p:nvPr/>
        </p:nvSpPr>
        <p:spPr>
          <a:xfrm>
            <a:off x="5683504" y="1752345"/>
            <a:ext cx="2200910" cy="157480"/>
          </a:xfrm>
          <a:custGeom>
            <a:avLst/>
            <a:gdLst/>
            <a:ahLst/>
            <a:cxnLst/>
            <a:rect l="l" t="t" r="r" b="b"/>
            <a:pathLst>
              <a:path w="2200909" h="157480">
                <a:moveTo>
                  <a:pt x="2200656" y="0"/>
                </a:moveTo>
                <a:lnTo>
                  <a:pt x="2200656" y="0"/>
                </a:lnTo>
                <a:lnTo>
                  <a:pt x="0" y="0"/>
                </a:lnTo>
                <a:lnTo>
                  <a:pt x="0" y="156972"/>
                </a:lnTo>
                <a:lnTo>
                  <a:pt x="2200656" y="156972"/>
                </a:lnTo>
                <a:lnTo>
                  <a:pt x="2200656" y="0"/>
                </a:lnTo>
                <a:close/>
              </a:path>
            </a:pathLst>
          </a:custGeom>
          <a:solidFill>
            <a:srgbClr val="FFFF00"/>
          </a:solidFill>
        </p:spPr>
        <p:txBody>
          <a:bodyPr wrap="square" lIns="0" tIns="0" rIns="0" bIns="0" rtlCol="0"/>
          <a:lstStyle/>
          <a:p>
            <a:endParaRPr/>
          </a:p>
        </p:txBody>
      </p:sp>
      <p:sp>
        <p:nvSpPr>
          <p:cNvPr id="4" name="object 4"/>
          <p:cNvSpPr/>
          <p:nvPr/>
        </p:nvSpPr>
        <p:spPr>
          <a:xfrm>
            <a:off x="515658" y="2767329"/>
            <a:ext cx="2654935" cy="140335"/>
          </a:xfrm>
          <a:custGeom>
            <a:avLst/>
            <a:gdLst/>
            <a:ahLst/>
            <a:cxnLst/>
            <a:rect l="l" t="t" r="r" b="b"/>
            <a:pathLst>
              <a:path w="2654935" h="140335">
                <a:moveTo>
                  <a:pt x="1956765" y="0"/>
                </a:moveTo>
                <a:lnTo>
                  <a:pt x="1956765" y="0"/>
                </a:lnTo>
                <a:lnTo>
                  <a:pt x="0" y="0"/>
                </a:lnTo>
                <a:lnTo>
                  <a:pt x="0" y="140208"/>
                </a:lnTo>
                <a:lnTo>
                  <a:pt x="1956765" y="140208"/>
                </a:lnTo>
                <a:lnTo>
                  <a:pt x="1956765" y="0"/>
                </a:lnTo>
                <a:close/>
              </a:path>
              <a:path w="2654935" h="140335">
                <a:moveTo>
                  <a:pt x="2654770" y="0"/>
                </a:moveTo>
                <a:lnTo>
                  <a:pt x="1956777" y="0"/>
                </a:lnTo>
                <a:lnTo>
                  <a:pt x="1956777" y="140208"/>
                </a:lnTo>
                <a:lnTo>
                  <a:pt x="2654770" y="140208"/>
                </a:lnTo>
                <a:lnTo>
                  <a:pt x="2654770" y="0"/>
                </a:lnTo>
                <a:close/>
              </a:path>
            </a:pathLst>
          </a:custGeom>
          <a:solidFill>
            <a:srgbClr val="FFFF00"/>
          </a:solidFill>
        </p:spPr>
        <p:txBody>
          <a:bodyPr wrap="square" lIns="0" tIns="0" rIns="0" bIns="0" rtlCol="0"/>
          <a:lstStyle/>
          <a:p>
            <a:endParaRPr/>
          </a:p>
        </p:txBody>
      </p:sp>
      <p:sp>
        <p:nvSpPr>
          <p:cNvPr id="5" name="object 5"/>
          <p:cNvSpPr/>
          <p:nvPr/>
        </p:nvSpPr>
        <p:spPr>
          <a:xfrm>
            <a:off x="5124196" y="2767329"/>
            <a:ext cx="2653665" cy="140335"/>
          </a:xfrm>
          <a:custGeom>
            <a:avLst/>
            <a:gdLst/>
            <a:ahLst/>
            <a:cxnLst/>
            <a:rect l="l" t="t" r="r" b="b"/>
            <a:pathLst>
              <a:path w="2653665" h="140335">
                <a:moveTo>
                  <a:pt x="2653284" y="0"/>
                </a:moveTo>
                <a:lnTo>
                  <a:pt x="2653284" y="0"/>
                </a:lnTo>
                <a:lnTo>
                  <a:pt x="0" y="0"/>
                </a:lnTo>
                <a:lnTo>
                  <a:pt x="0" y="140208"/>
                </a:lnTo>
                <a:lnTo>
                  <a:pt x="2653284" y="140208"/>
                </a:lnTo>
                <a:lnTo>
                  <a:pt x="2653284" y="0"/>
                </a:lnTo>
                <a:close/>
              </a:path>
            </a:pathLst>
          </a:custGeom>
          <a:solidFill>
            <a:srgbClr val="FFFF00"/>
          </a:solidFill>
        </p:spPr>
        <p:txBody>
          <a:bodyPr wrap="square" lIns="0" tIns="0" rIns="0" bIns="0" rtlCol="0"/>
          <a:lstStyle/>
          <a:p>
            <a:endParaRPr/>
          </a:p>
        </p:txBody>
      </p:sp>
      <p:sp>
        <p:nvSpPr>
          <p:cNvPr id="6" name="object 6"/>
          <p:cNvSpPr/>
          <p:nvPr/>
        </p:nvSpPr>
        <p:spPr>
          <a:xfrm>
            <a:off x="515658" y="3018789"/>
            <a:ext cx="2933700" cy="140335"/>
          </a:xfrm>
          <a:custGeom>
            <a:avLst/>
            <a:gdLst/>
            <a:ahLst/>
            <a:cxnLst/>
            <a:rect l="l" t="t" r="r" b="b"/>
            <a:pathLst>
              <a:path w="2933700" h="140335">
                <a:moveTo>
                  <a:pt x="2375865" y="0"/>
                </a:moveTo>
                <a:lnTo>
                  <a:pt x="2375865" y="0"/>
                </a:lnTo>
                <a:lnTo>
                  <a:pt x="0" y="0"/>
                </a:lnTo>
                <a:lnTo>
                  <a:pt x="0" y="140208"/>
                </a:lnTo>
                <a:lnTo>
                  <a:pt x="2375865" y="140208"/>
                </a:lnTo>
                <a:lnTo>
                  <a:pt x="2375865" y="0"/>
                </a:lnTo>
                <a:close/>
              </a:path>
              <a:path w="2933700" h="140335">
                <a:moveTo>
                  <a:pt x="2933662" y="0"/>
                </a:moveTo>
                <a:lnTo>
                  <a:pt x="2375878" y="0"/>
                </a:lnTo>
                <a:lnTo>
                  <a:pt x="2375878" y="140208"/>
                </a:lnTo>
                <a:lnTo>
                  <a:pt x="2933662" y="140208"/>
                </a:lnTo>
                <a:lnTo>
                  <a:pt x="2933662" y="0"/>
                </a:lnTo>
                <a:close/>
              </a:path>
            </a:pathLst>
          </a:custGeom>
          <a:solidFill>
            <a:srgbClr val="FFFF00"/>
          </a:solidFill>
        </p:spPr>
        <p:txBody>
          <a:bodyPr wrap="square" lIns="0" tIns="0" rIns="0" bIns="0" rtlCol="0"/>
          <a:lstStyle/>
          <a:p>
            <a:endParaRPr/>
          </a:p>
        </p:txBody>
      </p:sp>
      <p:sp>
        <p:nvSpPr>
          <p:cNvPr id="7" name="object 7"/>
          <p:cNvSpPr/>
          <p:nvPr/>
        </p:nvSpPr>
        <p:spPr>
          <a:xfrm>
            <a:off x="4427728" y="4779009"/>
            <a:ext cx="3350260" cy="140335"/>
          </a:xfrm>
          <a:custGeom>
            <a:avLst/>
            <a:gdLst/>
            <a:ahLst/>
            <a:cxnLst/>
            <a:rect l="l" t="t" r="r" b="b"/>
            <a:pathLst>
              <a:path w="3350259" h="140335">
                <a:moveTo>
                  <a:pt x="1117079" y="0"/>
                </a:moveTo>
                <a:lnTo>
                  <a:pt x="0" y="0"/>
                </a:lnTo>
                <a:lnTo>
                  <a:pt x="0" y="140208"/>
                </a:lnTo>
                <a:lnTo>
                  <a:pt x="1117079" y="140208"/>
                </a:lnTo>
                <a:lnTo>
                  <a:pt x="1117079" y="0"/>
                </a:lnTo>
                <a:close/>
              </a:path>
              <a:path w="3350259" h="140335">
                <a:moveTo>
                  <a:pt x="3349752" y="0"/>
                </a:moveTo>
                <a:lnTo>
                  <a:pt x="3349752" y="0"/>
                </a:lnTo>
                <a:lnTo>
                  <a:pt x="1117092" y="0"/>
                </a:lnTo>
                <a:lnTo>
                  <a:pt x="1117092" y="140208"/>
                </a:lnTo>
                <a:lnTo>
                  <a:pt x="3349752" y="140208"/>
                </a:lnTo>
                <a:lnTo>
                  <a:pt x="3349752" y="0"/>
                </a:lnTo>
                <a:close/>
              </a:path>
            </a:pathLst>
          </a:custGeom>
          <a:solidFill>
            <a:srgbClr val="00FFFF"/>
          </a:solidFill>
        </p:spPr>
        <p:txBody>
          <a:bodyPr wrap="square" lIns="0" tIns="0" rIns="0" bIns="0" rtlCol="0"/>
          <a:lstStyle/>
          <a:p>
            <a:endParaRPr/>
          </a:p>
        </p:txBody>
      </p:sp>
      <p:sp>
        <p:nvSpPr>
          <p:cNvPr id="8" name="object 8"/>
          <p:cNvSpPr/>
          <p:nvPr/>
        </p:nvSpPr>
        <p:spPr>
          <a:xfrm>
            <a:off x="515658" y="5030470"/>
            <a:ext cx="6985000" cy="140335"/>
          </a:xfrm>
          <a:custGeom>
            <a:avLst/>
            <a:gdLst/>
            <a:ahLst/>
            <a:cxnLst/>
            <a:rect l="l" t="t" r="r" b="b"/>
            <a:pathLst>
              <a:path w="6985000" h="140335">
                <a:moveTo>
                  <a:pt x="1956765" y="0"/>
                </a:moveTo>
                <a:lnTo>
                  <a:pt x="1956765" y="0"/>
                </a:lnTo>
                <a:lnTo>
                  <a:pt x="0" y="0"/>
                </a:lnTo>
                <a:lnTo>
                  <a:pt x="0" y="140208"/>
                </a:lnTo>
                <a:lnTo>
                  <a:pt x="1956765" y="140208"/>
                </a:lnTo>
                <a:lnTo>
                  <a:pt x="1956765" y="0"/>
                </a:lnTo>
                <a:close/>
              </a:path>
              <a:path w="6985000" h="140335">
                <a:moveTo>
                  <a:pt x="5029149" y="0"/>
                </a:moveTo>
                <a:lnTo>
                  <a:pt x="4748746" y="0"/>
                </a:lnTo>
                <a:lnTo>
                  <a:pt x="4608538" y="0"/>
                </a:lnTo>
                <a:lnTo>
                  <a:pt x="1956777" y="0"/>
                </a:lnTo>
                <a:lnTo>
                  <a:pt x="1956777" y="140208"/>
                </a:lnTo>
                <a:lnTo>
                  <a:pt x="4608538" y="140208"/>
                </a:lnTo>
                <a:lnTo>
                  <a:pt x="4748746" y="140208"/>
                </a:lnTo>
                <a:lnTo>
                  <a:pt x="5029149" y="140208"/>
                </a:lnTo>
                <a:lnTo>
                  <a:pt x="5029149" y="0"/>
                </a:lnTo>
                <a:close/>
              </a:path>
              <a:path w="6985000" h="140335">
                <a:moveTo>
                  <a:pt x="6984454" y="0"/>
                </a:moveTo>
                <a:lnTo>
                  <a:pt x="5167846" y="0"/>
                </a:lnTo>
                <a:lnTo>
                  <a:pt x="5029162" y="0"/>
                </a:lnTo>
                <a:lnTo>
                  <a:pt x="5029162" y="140208"/>
                </a:lnTo>
                <a:lnTo>
                  <a:pt x="5167846" y="140208"/>
                </a:lnTo>
                <a:lnTo>
                  <a:pt x="6984454" y="140208"/>
                </a:lnTo>
                <a:lnTo>
                  <a:pt x="6984454" y="0"/>
                </a:lnTo>
                <a:close/>
              </a:path>
            </a:pathLst>
          </a:custGeom>
          <a:solidFill>
            <a:srgbClr val="00FFFF"/>
          </a:solidFill>
        </p:spPr>
        <p:txBody>
          <a:bodyPr wrap="square" lIns="0" tIns="0" rIns="0" bIns="0" rtlCol="0"/>
          <a:lstStyle/>
          <a:p>
            <a:endParaRPr/>
          </a:p>
        </p:txBody>
      </p:sp>
      <p:sp>
        <p:nvSpPr>
          <p:cNvPr id="9" name="object 9"/>
          <p:cNvSpPr/>
          <p:nvPr/>
        </p:nvSpPr>
        <p:spPr>
          <a:xfrm>
            <a:off x="1074966" y="5281929"/>
            <a:ext cx="2513330" cy="140335"/>
          </a:xfrm>
          <a:custGeom>
            <a:avLst/>
            <a:gdLst/>
            <a:ahLst/>
            <a:cxnLst/>
            <a:rect l="l" t="t" r="r" b="b"/>
            <a:pathLst>
              <a:path w="2513329" h="140335">
                <a:moveTo>
                  <a:pt x="2513076" y="0"/>
                </a:moveTo>
                <a:lnTo>
                  <a:pt x="0" y="0"/>
                </a:lnTo>
                <a:lnTo>
                  <a:pt x="0" y="140208"/>
                </a:lnTo>
                <a:lnTo>
                  <a:pt x="2513076" y="140208"/>
                </a:lnTo>
                <a:lnTo>
                  <a:pt x="2513076" y="0"/>
                </a:lnTo>
                <a:close/>
              </a:path>
            </a:pathLst>
          </a:custGeom>
          <a:solidFill>
            <a:srgbClr val="00FFFF"/>
          </a:solidFill>
        </p:spPr>
        <p:txBody>
          <a:bodyPr wrap="square" lIns="0" tIns="0" rIns="0" bIns="0" rtlCol="0"/>
          <a:lstStyle/>
          <a:p>
            <a:endParaRPr/>
          </a:p>
        </p:txBody>
      </p:sp>
      <p:sp>
        <p:nvSpPr>
          <p:cNvPr id="10" name="object 10"/>
          <p:cNvSpPr txBox="1"/>
          <p:nvPr/>
        </p:nvSpPr>
        <p:spPr>
          <a:xfrm>
            <a:off x="503021" y="1138529"/>
            <a:ext cx="7396480" cy="780415"/>
          </a:xfrm>
          <a:prstGeom prst="rect">
            <a:avLst/>
          </a:prstGeom>
        </p:spPr>
        <p:txBody>
          <a:bodyPr vert="horz" wrap="square" lIns="0" tIns="96520" rIns="0" bIns="0" rtlCol="0">
            <a:spAutoFit/>
          </a:bodyPr>
          <a:lstStyle/>
          <a:p>
            <a:pPr marL="12700">
              <a:lnSpc>
                <a:spcPct val="100000"/>
              </a:lnSpc>
              <a:spcBef>
                <a:spcPts val="760"/>
              </a:spcBef>
            </a:pPr>
            <a:r>
              <a:rPr sz="1100" b="0" dirty="0">
                <a:solidFill>
                  <a:srgbClr val="585858"/>
                </a:solidFill>
                <a:latin typeface="Noto Sans CJK JP Medium"/>
                <a:cs typeface="Noto Sans CJK JP Medium"/>
              </a:rPr>
              <a:t>皮膚</a:t>
            </a:r>
            <a:endParaRPr sz="1100" dirty="0">
              <a:latin typeface="Noto Sans CJK JP Medium"/>
              <a:cs typeface="Noto Sans CJK JP Medium"/>
            </a:endParaRPr>
          </a:p>
          <a:p>
            <a:pPr marL="12700" marR="5080">
              <a:lnSpc>
                <a:spcPts val="1980"/>
              </a:lnSpc>
              <a:spcBef>
                <a:spcPts val="175"/>
              </a:spcBef>
            </a:pPr>
            <a:r>
              <a:rPr sz="1100" dirty="0">
                <a:solidFill>
                  <a:srgbClr val="585858"/>
                </a:solidFill>
                <a:latin typeface="kiloji"/>
                <a:cs typeface="kiloji"/>
              </a:rPr>
              <a:t>皮膚は</a:t>
            </a:r>
            <a:r>
              <a:rPr sz="1100" spc="-15" dirty="0">
                <a:solidFill>
                  <a:srgbClr val="585858"/>
                </a:solidFill>
                <a:latin typeface="kiloji"/>
                <a:cs typeface="kiloji"/>
              </a:rPr>
              <a:t>、</a:t>
            </a:r>
            <a:r>
              <a:rPr sz="1100" dirty="0">
                <a:solidFill>
                  <a:srgbClr val="585858"/>
                </a:solidFill>
                <a:latin typeface="kiloji"/>
                <a:cs typeface="kiloji"/>
              </a:rPr>
              <a:t>器官</a:t>
            </a:r>
            <a:r>
              <a:rPr sz="1100" spc="-15" dirty="0">
                <a:solidFill>
                  <a:srgbClr val="585858"/>
                </a:solidFill>
                <a:latin typeface="kiloji"/>
                <a:cs typeface="kiloji"/>
              </a:rPr>
              <a:t>の</a:t>
            </a:r>
            <a:r>
              <a:rPr sz="1100" dirty="0">
                <a:solidFill>
                  <a:srgbClr val="585858"/>
                </a:solidFill>
                <a:latin typeface="kiloji"/>
                <a:cs typeface="kiloji"/>
              </a:rPr>
              <a:t>ひと</a:t>
            </a:r>
            <a:r>
              <a:rPr sz="1100" spc="-15" dirty="0">
                <a:solidFill>
                  <a:srgbClr val="585858"/>
                </a:solidFill>
                <a:latin typeface="kiloji"/>
                <a:cs typeface="kiloji"/>
              </a:rPr>
              <a:t>つ</a:t>
            </a:r>
            <a:r>
              <a:rPr sz="1100" spc="-10" dirty="0">
                <a:solidFill>
                  <a:srgbClr val="585858"/>
                </a:solidFill>
                <a:latin typeface="kiloji"/>
                <a:cs typeface="kiloji"/>
              </a:rPr>
              <a:t>で</a:t>
            </a:r>
            <a:r>
              <a:rPr sz="1100" dirty="0">
                <a:solidFill>
                  <a:srgbClr val="585858"/>
                </a:solidFill>
                <a:latin typeface="kiloji"/>
                <a:cs typeface="kiloji"/>
              </a:rPr>
              <a:t>、体の</a:t>
            </a:r>
            <a:r>
              <a:rPr sz="1100" spc="-15" dirty="0">
                <a:solidFill>
                  <a:srgbClr val="585858"/>
                </a:solidFill>
                <a:latin typeface="kiloji"/>
                <a:cs typeface="kiloji"/>
              </a:rPr>
              <a:t>表</a:t>
            </a:r>
            <a:r>
              <a:rPr sz="1100" dirty="0">
                <a:solidFill>
                  <a:srgbClr val="585858"/>
                </a:solidFill>
                <a:latin typeface="kiloji"/>
                <a:cs typeface="kiloji"/>
              </a:rPr>
              <a:t>面を</a:t>
            </a:r>
            <a:r>
              <a:rPr sz="1100" spc="-15" dirty="0">
                <a:solidFill>
                  <a:srgbClr val="585858"/>
                </a:solidFill>
                <a:latin typeface="kiloji"/>
                <a:cs typeface="kiloji"/>
              </a:rPr>
              <a:t>お</a:t>
            </a:r>
            <a:r>
              <a:rPr sz="1100" dirty="0">
                <a:solidFill>
                  <a:srgbClr val="585858"/>
                </a:solidFill>
                <a:latin typeface="kiloji"/>
                <a:cs typeface="kiloji"/>
              </a:rPr>
              <a:t>おっ</a:t>
            </a:r>
            <a:r>
              <a:rPr sz="1100" spc="-15" dirty="0">
                <a:solidFill>
                  <a:srgbClr val="585858"/>
                </a:solidFill>
                <a:latin typeface="kiloji"/>
                <a:cs typeface="kiloji"/>
              </a:rPr>
              <a:t>てい</a:t>
            </a:r>
            <a:r>
              <a:rPr sz="1100" dirty="0">
                <a:solidFill>
                  <a:srgbClr val="585858"/>
                </a:solidFill>
                <a:latin typeface="kiloji"/>
                <a:cs typeface="kiloji"/>
              </a:rPr>
              <a:t>る層の</a:t>
            </a:r>
            <a:r>
              <a:rPr sz="1100" spc="-15" dirty="0">
                <a:solidFill>
                  <a:srgbClr val="585858"/>
                </a:solidFill>
                <a:latin typeface="kiloji"/>
                <a:cs typeface="kiloji"/>
              </a:rPr>
              <a:t>こ</a:t>
            </a:r>
            <a:r>
              <a:rPr sz="1100" dirty="0">
                <a:solidFill>
                  <a:srgbClr val="585858"/>
                </a:solidFill>
                <a:latin typeface="kiloji"/>
                <a:cs typeface="kiloji"/>
              </a:rPr>
              <a:t>と。</a:t>
            </a:r>
            <a:r>
              <a:rPr sz="1100" spc="-15" dirty="0">
                <a:solidFill>
                  <a:srgbClr val="585858"/>
                </a:solidFill>
                <a:latin typeface="kiloji"/>
                <a:cs typeface="kiloji"/>
              </a:rPr>
              <a:t>体</a:t>
            </a:r>
            <a:r>
              <a:rPr sz="1100" dirty="0">
                <a:solidFill>
                  <a:srgbClr val="585858"/>
                </a:solidFill>
                <a:latin typeface="kiloji"/>
                <a:cs typeface="kiloji"/>
              </a:rPr>
              <a:t>の内</a:t>
            </a:r>
            <a:r>
              <a:rPr sz="1100" spc="-15" dirty="0">
                <a:solidFill>
                  <a:srgbClr val="585858"/>
                </a:solidFill>
                <a:latin typeface="kiloji"/>
                <a:cs typeface="kiloji"/>
              </a:rPr>
              <a:t>外を</a:t>
            </a:r>
            <a:r>
              <a:rPr sz="1100" dirty="0">
                <a:solidFill>
                  <a:srgbClr val="585858"/>
                </a:solidFill>
                <a:latin typeface="kiloji"/>
                <a:cs typeface="kiloji"/>
              </a:rPr>
              <a:t>区切り</a:t>
            </a:r>
            <a:r>
              <a:rPr sz="1100" spc="-15" dirty="0">
                <a:solidFill>
                  <a:srgbClr val="585858"/>
                </a:solidFill>
                <a:latin typeface="kiloji"/>
                <a:cs typeface="kiloji"/>
              </a:rPr>
              <a:t>、</a:t>
            </a:r>
            <a:r>
              <a:rPr sz="1100" dirty="0">
                <a:solidFill>
                  <a:srgbClr val="585858"/>
                </a:solidFill>
                <a:latin typeface="kiloji"/>
                <a:cs typeface="kiloji"/>
              </a:rPr>
              <a:t>外側</a:t>
            </a:r>
            <a:r>
              <a:rPr sz="1100" spc="-15" dirty="0">
                <a:solidFill>
                  <a:srgbClr val="585858"/>
                </a:solidFill>
                <a:latin typeface="kiloji"/>
                <a:cs typeface="kiloji"/>
              </a:rPr>
              <a:t>か</a:t>
            </a:r>
            <a:r>
              <a:rPr sz="1100" dirty="0">
                <a:solidFill>
                  <a:srgbClr val="585858"/>
                </a:solidFill>
                <a:latin typeface="kiloji"/>
                <a:cs typeface="kiloji"/>
              </a:rPr>
              <a:t>ら見</a:t>
            </a:r>
            <a:r>
              <a:rPr sz="1100" spc="-15" dirty="0">
                <a:solidFill>
                  <a:srgbClr val="585858"/>
                </a:solidFill>
                <a:latin typeface="kiloji"/>
                <a:cs typeface="kiloji"/>
              </a:rPr>
              <a:t>ると</a:t>
            </a:r>
            <a:r>
              <a:rPr sz="1100" dirty="0">
                <a:solidFill>
                  <a:srgbClr val="585858"/>
                </a:solidFill>
                <a:latin typeface="kiloji"/>
                <a:cs typeface="kiloji"/>
              </a:rPr>
              <a:t>表皮、</a:t>
            </a:r>
            <a:r>
              <a:rPr sz="1100" spc="-15" dirty="0">
                <a:solidFill>
                  <a:srgbClr val="585858"/>
                </a:solidFill>
                <a:latin typeface="kiloji"/>
                <a:cs typeface="kiloji"/>
              </a:rPr>
              <a:t>真</a:t>
            </a:r>
            <a:r>
              <a:rPr sz="1100" dirty="0">
                <a:solidFill>
                  <a:srgbClr val="585858"/>
                </a:solidFill>
                <a:latin typeface="kiloji"/>
                <a:cs typeface="kiloji"/>
              </a:rPr>
              <a:t>皮、</a:t>
            </a:r>
            <a:r>
              <a:rPr sz="1100" spc="-15" dirty="0">
                <a:solidFill>
                  <a:srgbClr val="585858"/>
                </a:solidFill>
                <a:latin typeface="kiloji"/>
                <a:cs typeface="kiloji"/>
              </a:rPr>
              <a:t>皮下 </a:t>
            </a:r>
            <a:r>
              <a:rPr sz="1100" dirty="0">
                <a:solidFill>
                  <a:srgbClr val="585858"/>
                </a:solidFill>
                <a:latin typeface="kiloji"/>
                <a:cs typeface="kiloji"/>
              </a:rPr>
              <a:t>組織で</a:t>
            </a:r>
            <a:r>
              <a:rPr sz="1100" spc="-15" dirty="0">
                <a:solidFill>
                  <a:srgbClr val="585858"/>
                </a:solidFill>
                <a:latin typeface="kiloji"/>
                <a:cs typeface="kiloji"/>
              </a:rPr>
              <a:t>構</a:t>
            </a:r>
            <a:r>
              <a:rPr sz="1100" dirty="0">
                <a:solidFill>
                  <a:srgbClr val="585858"/>
                </a:solidFill>
                <a:latin typeface="kiloji"/>
                <a:cs typeface="kiloji"/>
              </a:rPr>
              <a:t>成さ</a:t>
            </a:r>
            <a:r>
              <a:rPr sz="1100" spc="-15" dirty="0">
                <a:solidFill>
                  <a:srgbClr val="585858"/>
                </a:solidFill>
                <a:latin typeface="kiloji"/>
                <a:cs typeface="kiloji"/>
              </a:rPr>
              <a:t>れ</a:t>
            </a:r>
            <a:r>
              <a:rPr sz="1100" dirty="0">
                <a:solidFill>
                  <a:srgbClr val="585858"/>
                </a:solidFill>
                <a:latin typeface="kiloji"/>
                <a:cs typeface="kiloji"/>
              </a:rPr>
              <a:t>てい</a:t>
            </a:r>
            <a:r>
              <a:rPr sz="1100" spc="-10" dirty="0">
                <a:solidFill>
                  <a:srgbClr val="585858"/>
                </a:solidFill>
                <a:latin typeface="kiloji"/>
                <a:cs typeface="kiloji"/>
              </a:rPr>
              <a:t>る</a:t>
            </a:r>
            <a:r>
              <a:rPr sz="1100" spc="-15" dirty="0">
                <a:solidFill>
                  <a:srgbClr val="585858"/>
                </a:solidFill>
                <a:latin typeface="kiloji"/>
                <a:cs typeface="kiloji"/>
              </a:rPr>
              <a:t>。</a:t>
            </a:r>
            <a:r>
              <a:rPr sz="1100" dirty="0">
                <a:solidFill>
                  <a:srgbClr val="585858"/>
                </a:solidFill>
                <a:latin typeface="kiloji"/>
                <a:cs typeface="kiloji"/>
              </a:rPr>
              <a:t>体温調</a:t>
            </a:r>
            <a:r>
              <a:rPr sz="1100" spc="-15" dirty="0">
                <a:solidFill>
                  <a:srgbClr val="585858"/>
                </a:solidFill>
                <a:latin typeface="kiloji"/>
                <a:cs typeface="kiloji"/>
              </a:rPr>
              <a:t>節</a:t>
            </a:r>
            <a:r>
              <a:rPr sz="1100" dirty="0">
                <a:solidFill>
                  <a:srgbClr val="585858"/>
                </a:solidFill>
                <a:latin typeface="kiloji"/>
                <a:cs typeface="kiloji"/>
              </a:rPr>
              <a:t>と外</a:t>
            </a:r>
            <a:r>
              <a:rPr sz="1100" spc="-15" dirty="0">
                <a:solidFill>
                  <a:srgbClr val="585858"/>
                </a:solidFill>
                <a:latin typeface="kiloji"/>
                <a:cs typeface="kiloji"/>
              </a:rPr>
              <a:t>部</a:t>
            </a:r>
            <a:r>
              <a:rPr sz="1100" dirty="0">
                <a:solidFill>
                  <a:srgbClr val="585858"/>
                </a:solidFill>
                <a:latin typeface="kiloji"/>
                <a:cs typeface="kiloji"/>
              </a:rPr>
              <a:t>環境</a:t>
            </a:r>
            <a:r>
              <a:rPr sz="1100" spc="-15" dirty="0">
                <a:solidFill>
                  <a:srgbClr val="585858"/>
                </a:solidFill>
                <a:latin typeface="kiloji"/>
                <a:cs typeface="kiloji"/>
              </a:rPr>
              <a:t>から</a:t>
            </a:r>
            <a:r>
              <a:rPr sz="1100" dirty="0">
                <a:solidFill>
                  <a:srgbClr val="585858"/>
                </a:solidFill>
                <a:latin typeface="kiloji"/>
                <a:cs typeface="kiloji"/>
              </a:rPr>
              <a:t>のバリ</a:t>
            </a:r>
            <a:r>
              <a:rPr sz="1100" spc="-15" dirty="0">
                <a:solidFill>
                  <a:srgbClr val="585858"/>
                </a:solidFill>
                <a:latin typeface="kiloji"/>
                <a:cs typeface="kiloji"/>
              </a:rPr>
              <a:t>ア</a:t>
            </a:r>
            <a:r>
              <a:rPr sz="1100" dirty="0">
                <a:solidFill>
                  <a:srgbClr val="585858"/>
                </a:solidFill>
                <a:latin typeface="kiloji"/>
                <a:cs typeface="kiloji"/>
              </a:rPr>
              <a:t>機能</a:t>
            </a:r>
            <a:r>
              <a:rPr sz="1100" spc="-15" dirty="0">
                <a:solidFill>
                  <a:srgbClr val="585858"/>
                </a:solidFill>
                <a:latin typeface="kiloji"/>
                <a:cs typeface="kiloji"/>
              </a:rPr>
              <a:t>な</a:t>
            </a:r>
            <a:r>
              <a:rPr sz="1100" dirty="0">
                <a:solidFill>
                  <a:srgbClr val="585858"/>
                </a:solidFill>
                <a:latin typeface="kiloji"/>
                <a:cs typeface="kiloji"/>
              </a:rPr>
              <a:t>どを</a:t>
            </a:r>
            <a:r>
              <a:rPr sz="1100" spc="-15" dirty="0">
                <a:solidFill>
                  <a:srgbClr val="585858"/>
                </a:solidFill>
                <a:latin typeface="kiloji"/>
                <a:cs typeface="kiloji"/>
              </a:rPr>
              <a:t>持っ</a:t>
            </a:r>
            <a:r>
              <a:rPr sz="1100" dirty="0">
                <a:solidFill>
                  <a:srgbClr val="585858"/>
                </a:solidFill>
                <a:latin typeface="kiloji"/>
                <a:cs typeface="kiloji"/>
              </a:rPr>
              <a:t>ている</a:t>
            </a:r>
            <a:r>
              <a:rPr sz="1100" spc="-15" dirty="0">
                <a:solidFill>
                  <a:srgbClr val="585858"/>
                </a:solidFill>
                <a:latin typeface="kiloji"/>
                <a:cs typeface="kiloji"/>
              </a:rPr>
              <a:t>。</a:t>
            </a:r>
            <a:r>
              <a:rPr sz="1100" dirty="0">
                <a:solidFill>
                  <a:srgbClr val="585858"/>
                </a:solidFill>
                <a:latin typeface="kiloji"/>
                <a:cs typeface="kiloji"/>
              </a:rPr>
              <a:t>人の</a:t>
            </a:r>
            <a:r>
              <a:rPr sz="1100" spc="-15" dirty="0">
                <a:solidFill>
                  <a:srgbClr val="585858"/>
                </a:solidFill>
                <a:latin typeface="kiloji"/>
                <a:cs typeface="kiloji"/>
              </a:rPr>
              <a:t>皮</a:t>
            </a:r>
            <a:r>
              <a:rPr sz="1100" dirty="0">
                <a:solidFill>
                  <a:srgbClr val="585858"/>
                </a:solidFill>
                <a:latin typeface="kiloji"/>
                <a:cs typeface="kiloji"/>
              </a:rPr>
              <a:t>膚の</a:t>
            </a:r>
            <a:r>
              <a:rPr sz="1100" spc="-15" dirty="0">
                <a:solidFill>
                  <a:srgbClr val="585858"/>
                </a:solidFill>
                <a:latin typeface="kiloji"/>
                <a:cs typeface="kiloji"/>
              </a:rPr>
              <a:t>表皮</a:t>
            </a:r>
            <a:r>
              <a:rPr sz="1100" dirty="0">
                <a:solidFill>
                  <a:srgbClr val="585858"/>
                </a:solidFill>
                <a:latin typeface="kiloji"/>
                <a:cs typeface="kiloji"/>
              </a:rPr>
              <a:t>は平均</a:t>
            </a:r>
            <a:r>
              <a:rPr sz="1100" spc="-5" dirty="0">
                <a:solidFill>
                  <a:srgbClr val="585858"/>
                </a:solidFill>
                <a:latin typeface="Arial"/>
                <a:cs typeface="Arial"/>
              </a:rPr>
              <a:t>0.1-0.3mm</a:t>
            </a:r>
            <a:r>
              <a:rPr sz="1100" dirty="0">
                <a:solidFill>
                  <a:srgbClr val="585858"/>
                </a:solidFill>
                <a:latin typeface="kiloji"/>
                <a:cs typeface="kiloji"/>
              </a:rPr>
              <a:t>、</a:t>
            </a:r>
            <a:endParaRPr sz="1100" dirty="0">
              <a:latin typeface="kiloji"/>
              <a:cs typeface="kiloji"/>
            </a:endParaRPr>
          </a:p>
        </p:txBody>
      </p:sp>
      <p:sp>
        <p:nvSpPr>
          <p:cNvPr id="11" name="object 11"/>
          <p:cNvSpPr/>
          <p:nvPr/>
        </p:nvSpPr>
        <p:spPr>
          <a:xfrm>
            <a:off x="2396235" y="2142489"/>
            <a:ext cx="140335" cy="10795"/>
          </a:xfrm>
          <a:custGeom>
            <a:avLst/>
            <a:gdLst/>
            <a:ahLst/>
            <a:cxnLst/>
            <a:rect l="l" t="t" r="r" b="b"/>
            <a:pathLst>
              <a:path w="140335" h="10794">
                <a:moveTo>
                  <a:pt x="140207" y="0"/>
                </a:moveTo>
                <a:lnTo>
                  <a:pt x="0" y="0"/>
                </a:lnTo>
                <a:lnTo>
                  <a:pt x="0" y="10667"/>
                </a:lnTo>
                <a:lnTo>
                  <a:pt x="140207" y="10667"/>
                </a:lnTo>
                <a:lnTo>
                  <a:pt x="140207" y="0"/>
                </a:lnTo>
                <a:close/>
              </a:path>
            </a:pathLst>
          </a:custGeom>
          <a:solidFill>
            <a:srgbClr val="585858"/>
          </a:solidFill>
        </p:spPr>
        <p:txBody>
          <a:bodyPr wrap="square" lIns="0" tIns="0" rIns="0" bIns="0" rtlCol="0"/>
          <a:lstStyle/>
          <a:p>
            <a:endParaRPr/>
          </a:p>
        </p:txBody>
      </p:sp>
      <p:sp>
        <p:nvSpPr>
          <p:cNvPr id="12" name="object 12"/>
          <p:cNvSpPr txBox="1"/>
          <p:nvPr/>
        </p:nvSpPr>
        <p:spPr>
          <a:xfrm>
            <a:off x="515658" y="2003805"/>
            <a:ext cx="3989070" cy="157480"/>
          </a:xfrm>
          <a:prstGeom prst="rect">
            <a:avLst/>
          </a:prstGeom>
          <a:solidFill>
            <a:srgbClr val="FFFF00"/>
          </a:solidFill>
        </p:spPr>
        <p:txBody>
          <a:bodyPr vert="horz" wrap="square" lIns="0" tIns="0" rIns="0" bIns="0" rtlCol="0">
            <a:spAutoFit/>
          </a:bodyPr>
          <a:lstStyle/>
          <a:p>
            <a:pPr>
              <a:lnSpc>
                <a:spcPts val="1210"/>
              </a:lnSpc>
            </a:pPr>
            <a:r>
              <a:rPr sz="1100" dirty="0">
                <a:solidFill>
                  <a:srgbClr val="585858"/>
                </a:solidFill>
                <a:latin typeface="kiloji"/>
                <a:cs typeface="kiloji"/>
              </a:rPr>
              <a:t>真皮は</a:t>
            </a:r>
            <a:r>
              <a:rPr sz="1100" dirty="0">
                <a:solidFill>
                  <a:srgbClr val="585858"/>
                </a:solidFill>
                <a:latin typeface="Arial"/>
                <a:cs typeface="Arial"/>
              </a:rPr>
              <a:t>2.0</a:t>
            </a:r>
            <a:r>
              <a:rPr sz="1100" dirty="0">
                <a:solidFill>
                  <a:srgbClr val="585858"/>
                </a:solidFill>
                <a:latin typeface="kiloji"/>
                <a:cs typeface="kiloji"/>
              </a:rPr>
              <a:t>〜</a:t>
            </a:r>
            <a:r>
              <a:rPr sz="1100" spc="-5" dirty="0">
                <a:solidFill>
                  <a:srgbClr val="585858"/>
                </a:solidFill>
                <a:latin typeface="Arial"/>
                <a:cs typeface="Arial"/>
              </a:rPr>
              <a:t>2.2mm</a:t>
            </a:r>
            <a:r>
              <a:rPr sz="1100" dirty="0">
                <a:solidFill>
                  <a:srgbClr val="585858"/>
                </a:solidFill>
                <a:latin typeface="kiloji"/>
                <a:cs typeface="kiloji"/>
              </a:rPr>
              <a:t>だ</a:t>
            </a:r>
            <a:r>
              <a:rPr sz="1100" spc="-15" dirty="0">
                <a:solidFill>
                  <a:srgbClr val="585858"/>
                </a:solidFill>
                <a:latin typeface="kiloji"/>
                <a:cs typeface="kiloji"/>
              </a:rPr>
              <a:t>が</a:t>
            </a:r>
            <a:r>
              <a:rPr sz="1100" dirty="0">
                <a:solidFill>
                  <a:srgbClr val="585858"/>
                </a:solidFill>
                <a:latin typeface="kiloji"/>
                <a:cs typeface="kiloji"/>
              </a:rPr>
              <a:t>、手</a:t>
            </a:r>
            <a:r>
              <a:rPr sz="1100" spc="-15" dirty="0">
                <a:solidFill>
                  <a:srgbClr val="585858"/>
                </a:solidFill>
                <a:latin typeface="kiloji"/>
                <a:cs typeface="kiloji"/>
              </a:rPr>
              <a:t>や</a:t>
            </a:r>
            <a:r>
              <a:rPr sz="1100" dirty="0">
                <a:solidFill>
                  <a:srgbClr val="585858"/>
                </a:solidFill>
                <a:latin typeface="kiloji"/>
                <a:cs typeface="kiloji"/>
                <a:hlinkClick r:id="rId2"/>
              </a:rPr>
              <a:t>足</a:t>
            </a:r>
            <a:r>
              <a:rPr sz="1100" dirty="0">
                <a:solidFill>
                  <a:srgbClr val="585858"/>
                </a:solidFill>
                <a:latin typeface="kiloji"/>
                <a:cs typeface="kiloji"/>
              </a:rPr>
              <a:t>の</a:t>
            </a:r>
            <a:r>
              <a:rPr sz="1100" spc="-15" dirty="0">
                <a:solidFill>
                  <a:srgbClr val="585858"/>
                </a:solidFill>
                <a:latin typeface="kiloji"/>
                <a:cs typeface="kiloji"/>
              </a:rPr>
              <a:t>裏</a:t>
            </a:r>
            <a:r>
              <a:rPr sz="1100" dirty="0">
                <a:solidFill>
                  <a:srgbClr val="585858"/>
                </a:solidFill>
                <a:latin typeface="kiloji"/>
                <a:cs typeface="kiloji"/>
              </a:rPr>
              <a:t>など</a:t>
            </a:r>
            <a:r>
              <a:rPr sz="1100" spc="-15" dirty="0">
                <a:solidFill>
                  <a:srgbClr val="585858"/>
                </a:solidFill>
                <a:latin typeface="kiloji"/>
                <a:cs typeface="kiloji"/>
              </a:rPr>
              <a:t>場</a:t>
            </a:r>
            <a:r>
              <a:rPr sz="1100" dirty="0">
                <a:solidFill>
                  <a:srgbClr val="585858"/>
                </a:solidFill>
                <a:latin typeface="kiloji"/>
                <a:cs typeface="kiloji"/>
              </a:rPr>
              <a:t>所に</a:t>
            </a:r>
            <a:r>
              <a:rPr sz="1100" spc="-15" dirty="0">
                <a:solidFill>
                  <a:srgbClr val="585858"/>
                </a:solidFill>
                <a:latin typeface="kiloji"/>
                <a:cs typeface="kiloji"/>
              </a:rPr>
              <a:t>よ</a:t>
            </a:r>
            <a:r>
              <a:rPr sz="1100" dirty="0">
                <a:solidFill>
                  <a:srgbClr val="585858"/>
                </a:solidFill>
                <a:latin typeface="kiloji"/>
                <a:cs typeface="kiloji"/>
              </a:rPr>
              <a:t>って</a:t>
            </a:r>
            <a:r>
              <a:rPr sz="1100" spc="-15" dirty="0">
                <a:solidFill>
                  <a:srgbClr val="585858"/>
                </a:solidFill>
                <a:latin typeface="kiloji"/>
                <a:cs typeface="kiloji"/>
              </a:rPr>
              <a:t>異</a:t>
            </a:r>
            <a:r>
              <a:rPr sz="1100" dirty="0">
                <a:solidFill>
                  <a:srgbClr val="585858"/>
                </a:solidFill>
                <a:latin typeface="kiloji"/>
                <a:cs typeface="kiloji"/>
              </a:rPr>
              <a:t>なる。</a:t>
            </a:r>
            <a:endParaRPr sz="1100">
              <a:latin typeface="kiloji"/>
              <a:cs typeface="kiloji"/>
            </a:endParaRPr>
          </a:p>
        </p:txBody>
      </p:sp>
      <p:sp>
        <p:nvSpPr>
          <p:cNvPr id="13" name="object 13"/>
          <p:cNvSpPr txBox="1"/>
          <p:nvPr/>
        </p:nvSpPr>
        <p:spPr>
          <a:xfrm>
            <a:off x="503021" y="2396083"/>
            <a:ext cx="7386955" cy="1534795"/>
          </a:xfrm>
          <a:prstGeom prst="rect">
            <a:avLst/>
          </a:prstGeom>
        </p:spPr>
        <p:txBody>
          <a:bodyPr vert="horz" wrap="square" lIns="0" tIns="96520" rIns="0" bIns="0" rtlCol="0">
            <a:spAutoFit/>
          </a:bodyPr>
          <a:lstStyle/>
          <a:p>
            <a:pPr marL="12700">
              <a:lnSpc>
                <a:spcPct val="100000"/>
              </a:lnSpc>
              <a:spcBef>
                <a:spcPts val="760"/>
              </a:spcBef>
            </a:pPr>
            <a:r>
              <a:rPr sz="1100" b="0" dirty="0">
                <a:solidFill>
                  <a:srgbClr val="585858"/>
                </a:solidFill>
                <a:latin typeface="Noto Sans CJK JP Medium"/>
                <a:cs typeface="Noto Sans CJK JP Medium"/>
              </a:rPr>
              <a:t>表皮</a:t>
            </a:r>
            <a:endParaRPr sz="1100" dirty="0">
              <a:latin typeface="Noto Sans CJK JP Medium"/>
              <a:cs typeface="Noto Sans CJK JP Medium"/>
            </a:endParaRPr>
          </a:p>
          <a:p>
            <a:pPr marL="12700">
              <a:lnSpc>
                <a:spcPct val="100000"/>
              </a:lnSpc>
              <a:spcBef>
                <a:spcPts val="660"/>
              </a:spcBef>
            </a:pPr>
            <a:r>
              <a:rPr sz="1100" dirty="0">
                <a:solidFill>
                  <a:srgbClr val="585858"/>
                </a:solidFill>
                <a:latin typeface="kiloji"/>
                <a:cs typeface="kiloji"/>
              </a:rPr>
              <a:t>表皮は</a:t>
            </a:r>
            <a:r>
              <a:rPr sz="1100" spc="-15" dirty="0">
                <a:solidFill>
                  <a:srgbClr val="585858"/>
                </a:solidFill>
                <a:latin typeface="kiloji"/>
                <a:cs typeface="kiloji"/>
              </a:rPr>
              <a:t>主</a:t>
            </a:r>
            <a:r>
              <a:rPr sz="1100" dirty="0">
                <a:solidFill>
                  <a:srgbClr val="585858"/>
                </a:solidFill>
                <a:latin typeface="kiloji"/>
                <a:cs typeface="kiloji"/>
              </a:rPr>
              <a:t>に「</a:t>
            </a:r>
            <a:r>
              <a:rPr sz="1100" spc="-15" dirty="0">
                <a:solidFill>
                  <a:srgbClr val="585858"/>
                </a:solidFill>
                <a:latin typeface="kiloji"/>
                <a:cs typeface="kiloji"/>
              </a:rPr>
              <a:t>ケ</a:t>
            </a:r>
            <a:r>
              <a:rPr sz="1100" dirty="0">
                <a:solidFill>
                  <a:srgbClr val="585858"/>
                </a:solidFill>
                <a:latin typeface="kiloji"/>
                <a:cs typeface="kiloji"/>
              </a:rPr>
              <a:t>ラチ</a:t>
            </a:r>
            <a:r>
              <a:rPr sz="1100" spc="-15" dirty="0">
                <a:solidFill>
                  <a:srgbClr val="585858"/>
                </a:solidFill>
                <a:latin typeface="kiloji"/>
                <a:cs typeface="kiloji"/>
              </a:rPr>
              <a:t>ノサ</a:t>
            </a:r>
            <a:r>
              <a:rPr sz="1100" dirty="0">
                <a:solidFill>
                  <a:srgbClr val="585858"/>
                </a:solidFill>
                <a:latin typeface="kiloji"/>
                <a:cs typeface="kiloji"/>
              </a:rPr>
              <a:t>イト」</a:t>
            </a:r>
            <a:r>
              <a:rPr sz="1100" spc="-15" dirty="0">
                <a:solidFill>
                  <a:srgbClr val="585858"/>
                </a:solidFill>
                <a:latin typeface="kiloji"/>
                <a:cs typeface="kiloji"/>
              </a:rPr>
              <a:t>と</a:t>
            </a:r>
            <a:r>
              <a:rPr sz="1100" dirty="0">
                <a:solidFill>
                  <a:srgbClr val="585858"/>
                </a:solidFill>
                <a:latin typeface="kiloji"/>
                <a:cs typeface="kiloji"/>
              </a:rPr>
              <a:t>いう</a:t>
            </a:r>
            <a:r>
              <a:rPr sz="1100" spc="-15" dirty="0">
                <a:solidFill>
                  <a:srgbClr val="585858"/>
                </a:solidFill>
                <a:latin typeface="kiloji"/>
                <a:cs typeface="kiloji"/>
              </a:rPr>
              <a:t>細</a:t>
            </a:r>
            <a:r>
              <a:rPr sz="1100" dirty="0">
                <a:solidFill>
                  <a:srgbClr val="585858"/>
                </a:solidFill>
                <a:latin typeface="kiloji"/>
                <a:cs typeface="kiloji"/>
              </a:rPr>
              <a:t>胞で</a:t>
            </a:r>
            <a:r>
              <a:rPr sz="1100" spc="-15" dirty="0">
                <a:solidFill>
                  <a:srgbClr val="585858"/>
                </a:solidFill>
                <a:latin typeface="kiloji"/>
                <a:cs typeface="kiloji"/>
              </a:rPr>
              <a:t>形成</a:t>
            </a:r>
            <a:r>
              <a:rPr sz="1100" dirty="0">
                <a:solidFill>
                  <a:srgbClr val="585858"/>
                </a:solidFill>
                <a:latin typeface="kiloji"/>
                <a:cs typeface="kiloji"/>
              </a:rPr>
              <a:t>されて</a:t>
            </a:r>
            <a:r>
              <a:rPr sz="1100" spc="-15" dirty="0">
                <a:solidFill>
                  <a:srgbClr val="585858"/>
                </a:solidFill>
                <a:latin typeface="kiloji"/>
                <a:cs typeface="kiloji"/>
              </a:rPr>
              <a:t>い</a:t>
            </a:r>
            <a:r>
              <a:rPr sz="1100" dirty="0">
                <a:solidFill>
                  <a:srgbClr val="585858"/>
                </a:solidFill>
                <a:latin typeface="kiloji"/>
                <a:cs typeface="kiloji"/>
              </a:rPr>
              <a:t>る。</a:t>
            </a:r>
            <a:r>
              <a:rPr sz="1100" spc="-15" dirty="0">
                <a:solidFill>
                  <a:srgbClr val="585858"/>
                </a:solidFill>
                <a:latin typeface="kiloji"/>
                <a:cs typeface="kiloji"/>
              </a:rPr>
              <a:t>こ</a:t>
            </a:r>
            <a:r>
              <a:rPr sz="1100" dirty="0">
                <a:solidFill>
                  <a:srgbClr val="585858"/>
                </a:solidFill>
                <a:latin typeface="kiloji"/>
                <a:cs typeface="kiloji"/>
              </a:rPr>
              <a:t>の層</a:t>
            </a:r>
            <a:r>
              <a:rPr sz="1100" spc="-15" dirty="0">
                <a:solidFill>
                  <a:srgbClr val="585858"/>
                </a:solidFill>
                <a:latin typeface="kiloji"/>
                <a:cs typeface="kiloji"/>
              </a:rPr>
              <a:t>の「</a:t>
            </a:r>
            <a:r>
              <a:rPr sz="1100" dirty="0">
                <a:solidFill>
                  <a:srgbClr val="585858"/>
                </a:solidFill>
                <a:latin typeface="kiloji"/>
                <a:cs typeface="kiloji"/>
              </a:rPr>
              <a:t>樹状細</a:t>
            </a:r>
            <a:r>
              <a:rPr sz="1100" spc="-15" dirty="0">
                <a:solidFill>
                  <a:srgbClr val="585858"/>
                </a:solidFill>
                <a:latin typeface="kiloji"/>
                <a:cs typeface="kiloji"/>
              </a:rPr>
              <a:t>胞</a:t>
            </a:r>
            <a:r>
              <a:rPr sz="1100" dirty="0">
                <a:solidFill>
                  <a:srgbClr val="585858"/>
                </a:solidFill>
                <a:latin typeface="kiloji"/>
                <a:cs typeface="kiloji"/>
              </a:rPr>
              <a:t>」に</a:t>
            </a:r>
            <a:r>
              <a:rPr sz="1100" spc="-15" dirty="0">
                <a:solidFill>
                  <a:srgbClr val="585858"/>
                </a:solidFill>
                <a:latin typeface="kiloji"/>
                <a:cs typeface="kiloji"/>
              </a:rPr>
              <a:t>は</a:t>
            </a:r>
            <a:r>
              <a:rPr sz="1100" dirty="0">
                <a:solidFill>
                  <a:srgbClr val="585858"/>
                </a:solidFill>
                <a:latin typeface="kiloji"/>
                <a:cs typeface="kiloji"/>
              </a:rPr>
              <a:t>メラ</a:t>
            </a:r>
            <a:r>
              <a:rPr sz="1100" spc="-15" dirty="0">
                <a:solidFill>
                  <a:srgbClr val="585858"/>
                </a:solidFill>
                <a:latin typeface="kiloji"/>
                <a:cs typeface="kiloji"/>
              </a:rPr>
              <a:t>ノサ</a:t>
            </a:r>
            <a:r>
              <a:rPr sz="1100" dirty="0">
                <a:solidFill>
                  <a:srgbClr val="585858"/>
                </a:solidFill>
                <a:latin typeface="kiloji"/>
                <a:cs typeface="kiloji"/>
              </a:rPr>
              <a:t>イト、</a:t>
            </a:r>
            <a:r>
              <a:rPr sz="1100" spc="-15" dirty="0">
                <a:solidFill>
                  <a:srgbClr val="585858"/>
                </a:solidFill>
                <a:latin typeface="kiloji"/>
                <a:cs typeface="kiloji"/>
              </a:rPr>
              <a:t>ラ</a:t>
            </a:r>
            <a:r>
              <a:rPr sz="1100" dirty="0">
                <a:solidFill>
                  <a:srgbClr val="585858"/>
                </a:solidFill>
                <a:latin typeface="kiloji"/>
                <a:cs typeface="kiloji"/>
              </a:rPr>
              <a:t>ンゲ</a:t>
            </a:r>
            <a:r>
              <a:rPr sz="1100" spc="-15" dirty="0">
                <a:solidFill>
                  <a:srgbClr val="585858"/>
                </a:solidFill>
                <a:latin typeface="kiloji"/>
                <a:cs typeface="kiloji"/>
              </a:rPr>
              <a:t>ル</a:t>
            </a:r>
            <a:r>
              <a:rPr sz="1100" dirty="0">
                <a:solidFill>
                  <a:srgbClr val="585858"/>
                </a:solidFill>
                <a:latin typeface="kiloji"/>
                <a:cs typeface="kiloji"/>
              </a:rPr>
              <a:t>ハ</a:t>
            </a:r>
            <a:endParaRPr sz="1100" dirty="0">
              <a:latin typeface="kiloji"/>
              <a:cs typeface="kiloji"/>
            </a:endParaRPr>
          </a:p>
          <a:p>
            <a:pPr marL="12700" marR="101600" algn="just">
              <a:lnSpc>
                <a:spcPct val="150000"/>
              </a:lnSpc>
            </a:pPr>
            <a:r>
              <a:rPr sz="1100" dirty="0">
                <a:solidFill>
                  <a:srgbClr val="585858"/>
                </a:solidFill>
                <a:latin typeface="kiloji"/>
                <a:cs typeface="kiloji"/>
              </a:rPr>
              <a:t>ンス細</a:t>
            </a:r>
            <a:r>
              <a:rPr sz="1100" spc="-15" dirty="0">
                <a:solidFill>
                  <a:srgbClr val="585858"/>
                </a:solidFill>
                <a:latin typeface="kiloji"/>
                <a:cs typeface="kiloji"/>
              </a:rPr>
              <a:t>胞</a:t>
            </a:r>
            <a:r>
              <a:rPr sz="1100" dirty="0">
                <a:solidFill>
                  <a:srgbClr val="585858"/>
                </a:solidFill>
                <a:latin typeface="kiloji"/>
                <a:cs typeface="kiloji"/>
              </a:rPr>
              <a:t>、メ</a:t>
            </a:r>
            <a:r>
              <a:rPr sz="1100" spc="-15" dirty="0">
                <a:solidFill>
                  <a:srgbClr val="585858"/>
                </a:solidFill>
                <a:latin typeface="kiloji"/>
                <a:cs typeface="kiloji"/>
              </a:rPr>
              <a:t>ル</a:t>
            </a:r>
            <a:r>
              <a:rPr sz="1100" dirty="0">
                <a:solidFill>
                  <a:srgbClr val="585858"/>
                </a:solidFill>
                <a:latin typeface="kiloji"/>
                <a:cs typeface="kiloji"/>
              </a:rPr>
              <a:t>ケル</a:t>
            </a:r>
            <a:r>
              <a:rPr sz="1100" spc="-15" dirty="0">
                <a:solidFill>
                  <a:srgbClr val="585858"/>
                </a:solidFill>
                <a:latin typeface="kiloji"/>
                <a:cs typeface="kiloji"/>
              </a:rPr>
              <a:t>細</a:t>
            </a:r>
            <a:r>
              <a:rPr sz="1100" spc="-10" dirty="0">
                <a:solidFill>
                  <a:srgbClr val="585858"/>
                </a:solidFill>
                <a:latin typeface="kiloji"/>
                <a:cs typeface="kiloji"/>
              </a:rPr>
              <a:t>胞</a:t>
            </a:r>
            <a:r>
              <a:rPr sz="1100" dirty="0">
                <a:solidFill>
                  <a:srgbClr val="585858"/>
                </a:solidFill>
                <a:latin typeface="kiloji"/>
                <a:cs typeface="kiloji"/>
              </a:rPr>
              <a:t>（感触</a:t>
            </a:r>
            <a:r>
              <a:rPr sz="1100" spc="-15" dirty="0">
                <a:solidFill>
                  <a:srgbClr val="585858"/>
                </a:solidFill>
                <a:latin typeface="kiloji"/>
                <a:cs typeface="kiloji"/>
              </a:rPr>
              <a:t>細</a:t>
            </a:r>
            <a:r>
              <a:rPr sz="1100" dirty="0">
                <a:solidFill>
                  <a:srgbClr val="585858"/>
                </a:solidFill>
                <a:latin typeface="kiloji"/>
                <a:cs typeface="kiloji"/>
              </a:rPr>
              <a:t>胞）</a:t>
            </a:r>
            <a:r>
              <a:rPr sz="1100" spc="-15" dirty="0">
                <a:solidFill>
                  <a:srgbClr val="585858"/>
                </a:solidFill>
                <a:latin typeface="kiloji"/>
                <a:cs typeface="kiloji"/>
              </a:rPr>
              <a:t>等</a:t>
            </a:r>
            <a:r>
              <a:rPr sz="1100" dirty="0">
                <a:solidFill>
                  <a:srgbClr val="585858"/>
                </a:solidFill>
                <a:latin typeface="kiloji"/>
                <a:cs typeface="kiloji"/>
              </a:rPr>
              <a:t>があ</a:t>
            </a:r>
            <a:r>
              <a:rPr sz="1100" spc="-15" dirty="0">
                <a:solidFill>
                  <a:srgbClr val="585858"/>
                </a:solidFill>
                <a:latin typeface="kiloji"/>
                <a:cs typeface="kiloji"/>
              </a:rPr>
              <a:t>る。</a:t>
            </a:r>
            <a:r>
              <a:rPr sz="1100" dirty="0">
                <a:solidFill>
                  <a:srgbClr val="585858"/>
                </a:solidFill>
                <a:latin typeface="kiloji"/>
                <a:cs typeface="kiloji"/>
              </a:rPr>
              <a:t>特に表</a:t>
            </a:r>
            <a:r>
              <a:rPr sz="1100" spc="-15" dirty="0">
                <a:solidFill>
                  <a:srgbClr val="585858"/>
                </a:solidFill>
                <a:latin typeface="kiloji"/>
                <a:cs typeface="kiloji"/>
              </a:rPr>
              <a:t>皮</a:t>
            </a:r>
            <a:r>
              <a:rPr sz="1100" dirty="0">
                <a:solidFill>
                  <a:srgbClr val="585858"/>
                </a:solidFill>
                <a:latin typeface="kiloji"/>
                <a:cs typeface="kiloji"/>
              </a:rPr>
              <a:t>にあ</a:t>
            </a:r>
            <a:r>
              <a:rPr sz="1100" spc="-15" dirty="0">
                <a:solidFill>
                  <a:srgbClr val="585858"/>
                </a:solidFill>
                <a:latin typeface="kiloji"/>
                <a:cs typeface="kiloji"/>
              </a:rPr>
              <a:t>る</a:t>
            </a:r>
            <a:r>
              <a:rPr sz="1100" dirty="0">
                <a:solidFill>
                  <a:srgbClr val="585858"/>
                </a:solidFill>
                <a:latin typeface="kiloji"/>
                <a:cs typeface="kiloji"/>
              </a:rPr>
              <a:t>角質</a:t>
            </a:r>
            <a:r>
              <a:rPr sz="1100" spc="-15" dirty="0">
                <a:solidFill>
                  <a:srgbClr val="585858"/>
                </a:solidFill>
                <a:latin typeface="kiloji"/>
                <a:cs typeface="kiloji"/>
              </a:rPr>
              <a:t>細</a:t>
            </a:r>
            <a:r>
              <a:rPr sz="1100" spc="-10" dirty="0">
                <a:solidFill>
                  <a:srgbClr val="585858"/>
                </a:solidFill>
                <a:latin typeface="kiloji"/>
                <a:cs typeface="kiloji"/>
              </a:rPr>
              <a:t>胞</a:t>
            </a:r>
            <a:r>
              <a:rPr sz="1100" dirty="0">
                <a:solidFill>
                  <a:srgbClr val="585858"/>
                </a:solidFill>
                <a:latin typeface="kiloji"/>
                <a:cs typeface="kiloji"/>
              </a:rPr>
              <a:t>（ケラ</a:t>
            </a:r>
            <a:r>
              <a:rPr sz="1100" spc="-15" dirty="0">
                <a:solidFill>
                  <a:srgbClr val="585858"/>
                </a:solidFill>
                <a:latin typeface="kiloji"/>
                <a:cs typeface="kiloji"/>
              </a:rPr>
              <a:t>チ</a:t>
            </a:r>
            <a:r>
              <a:rPr sz="1100" dirty="0">
                <a:solidFill>
                  <a:srgbClr val="585858"/>
                </a:solidFill>
                <a:latin typeface="kiloji"/>
                <a:cs typeface="kiloji"/>
              </a:rPr>
              <a:t>ン）</a:t>
            </a:r>
            <a:r>
              <a:rPr sz="1100" spc="-10" dirty="0">
                <a:solidFill>
                  <a:srgbClr val="585858"/>
                </a:solidFill>
                <a:latin typeface="kiloji"/>
                <a:cs typeface="kiloji"/>
              </a:rPr>
              <a:t>は</a:t>
            </a:r>
            <a:r>
              <a:rPr sz="1100" dirty="0">
                <a:solidFill>
                  <a:srgbClr val="585858"/>
                </a:solidFill>
                <a:latin typeface="kiloji"/>
                <a:cs typeface="kiloji"/>
              </a:rPr>
              <a:t>、レ</a:t>
            </a:r>
            <a:r>
              <a:rPr sz="1100" spc="-15" dirty="0">
                <a:solidFill>
                  <a:srgbClr val="585858"/>
                </a:solidFill>
                <a:latin typeface="kiloji"/>
                <a:cs typeface="kiloji"/>
              </a:rPr>
              <a:t>ンガ</a:t>
            </a:r>
            <a:r>
              <a:rPr sz="1100" dirty="0">
                <a:solidFill>
                  <a:srgbClr val="585858"/>
                </a:solidFill>
                <a:latin typeface="kiloji"/>
                <a:cs typeface="kiloji"/>
              </a:rPr>
              <a:t>に例え</a:t>
            </a:r>
            <a:r>
              <a:rPr sz="1100" spc="-15" dirty="0">
                <a:solidFill>
                  <a:srgbClr val="585858"/>
                </a:solidFill>
                <a:latin typeface="kiloji"/>
                <a:cs typeface="kiloji"/>
              </a:rPr>
              <a:t>ら</a:t>
            </a:r>
            <a:r>
              <a:rPr sz="1100" dirty="0">
                <a:solidFill>
                  <a:srgbClr val="585858"/>
                </a:solidFill>
                <a:latin typeface="kiloji"/>
                <a:cs typeface="kiloji"/>
              </a:rPr>
              <a:t>れる</a:t>
            </a:r>
            <a:r>
              <a:rPr sz="1100" spc="-15" dirty="0">
                <a:solidFill>
                  <a:srgbClr val="585858"/>
                </a:solidFill>
                <a:latin typeface="kiloji"/>
                <a:cs typeface="kiloji"/>
              </a:rPr>
              <a:t>角</a:t>
            </a:r>
            <a:r>
              <a:rPr sz="1100" dirty="0">
                <a:solidFill>
                  <a:srgbClr val="585858"/>
                </a:solidFill>
                <a:latin typeface="kiloji"/>
                <a:cs typeface="kiloji"/>
              </a:rPr>
              <a:t>質 細胞と</a:t>
            </a:r>
            <a:r>
              <a:rPr sz="1100" spc="-15" dirty="0">
                <a:solidFill>
                  <a:srgbClr val="585858"/>
                </a:solidFill>
                <a:latin typeface="kiloji"/>
                <a:cs typeface="kiloji"/>
              </a:rPr>
              <a:t>、</a:t>
            </a:r>
            <a:r>
              <a:rPr sz="1100" dirty="0">
                <a:solidFill>
                  <a:srgbClr val="585858"/>
                </a:solidFill>
                <a:latin typeface="kiloji"/>
                <a:cs typeface="kiloji"/>
              </a:rPr>
              <a:t>セメ</a:t>
            </a:r>
            <a:r>
              <a:rPr sz="1100" spc="-15" dirty="0">
                <a:solidFill>
                  <a:srgbClr val="585858"/>
                </a:solidFill>
                <a:latin typeface="kiloji"/>
                <a:cs typeface="kiloji"/>
              </a:rPr>
              <a:t>ン</a:t>
            </a:r>
            <a:r>
              <a:rPr sz="1100" dirty="0">
                <a:solidFill>
                  <a:srgbClr val="585858"/>
                </a:solidFill>
                <a:latin typeface="kiloji"/>
                <a:cs typeface="kiloji"/>
              </a:rPr>
              <a:t>トに</a:t>
            </a:r>
            <a:r>
              <a:rPr sz="1100" spc="-15" dirty="0">
                <a:solidFill>
                  <a:srgbClr val="585858"/>
                </a:solidFill>
                <a:latin typeface="kiloji"/>
                <a:cs typeface="kiloji"/>
              </a:rPr>
              <a:t>例え</a:t>
            </a:r>
            <a:r>
              <a:rPr sz="1100" dirty="0">
                <a:solidFill>
                  <a:srgbClr val="585858"/>
                </a:solidFill>
                <a:latin typeface="kiloji"/>
                <a:cs typeface="kiloji"/>
              </a:rPr>
              <a:t>られる</a:t>
            </a:r>
            <a:r>
              <a:rPr sz="1100" spc="-15" dirty="0">
                <a:solidFill>
                  <a:srgbClr val="585858"/>
                </a:solidFill>
                <a:latin typeface="kiloji"/>
                <a:cs typeface="kiloji"/>
              </a:rPr>
              <a:t>細</a:t>
            </a:r>
            <a:r>
              <a:rPr sz="1100" dirty="0">
                <a:solidFill>
                  <a:srgbClr val="585858"/>
                </a:solidFill>
                <a:latin typeface="kiloji"/>
                <a:cs typeface="kiloji"/>
              </a:rPr>
              <a:t>胞間</a:t>
            </a:r>
            <a:r>
              <a:rPr sz="1100" spc="-15" dirty="0">
                <a:solidFill>
                  <a:srgbClr val="585858"/>
                </a:solidFill>
                <a:latin typeface="kiloji"/>
                <a:cs typeface="kiloji"/>
              </a:rPr>
              <a:t>脂</a:t>
            </a:r>
            <a:r>
              <a:rPr sz="1100" dirty="0">
                <a:solidFill>
                  <a:srgbClr val="585858"/>
                </a:solidFill>
                <a:latin typeface="kiloji"/>
                <a:cs typeface="kiloji"/>
              </a:rPr>
              <a:t>質で</a:t>
            </a:r>
            <a:r>
              <a:rPr sz="1100" spc="-15" dirty="0">
                <a:solidFill>
                  <a:srgbClr val="585858"/>
                </a:solidFill>
                <a:latin typeface="kiloji"/>
                <a:cs typeface="kiloji"/>
              </a:rPr>
              <a:t>でき</a:t>
            </a:r>
            <a:r>
              <a:rPr sz="1100" dirty="0">
                <a:solidFill>
                  <a:srgbClr val="585858"/>
                </a:solidFill>
                <a:latin typeface="kiloji"/>
                <a:cs typeface="kiloji"/>
              </a:rPr>
              <a:t>た壁の</a:t>
            </a:r>
            <a:r>
              <a:rPr sz="1100" spc="-15" dirty="0">
                <a:solidFill>
                  <a:srgbClr val="585858"/>
                </a:solidFill>
                <a:latin typeface="kiloji"/>
                <a:cs typeface="kiloji"/>
              </a:rPr>
              <a:t>よ</a:t>
            </a:r>
            <a:r>
              <a:rPr sz="1100" dirty="0">
                <a:solidFill>
                  <a:srgbClr val="585858"/>
                </a:solidFill>
                <a:latin typeface="kiloji"/>
                <a:cs typeface="kiloji"/>
              </a:rPr>
              <a:t>うな</a:t>
            </a:r>
            <a:r>
              <a:rPr sz="1100" spc="-15" dirty="0">
                <a:solidFill>
                  <a:srgbClr val="585858"/>
                </a:solidFill>
                <a:latin typeface="kiloji"/>
                <a:cs typeface="kiloji"/>
              </a:rPr>
              <a:t>も</a:t>
            </a:r>
            <a:r>
              <a:rPr sz="1100" dirty="0">
                <a:solidFill>
                  <a:srgbClr val="585858"/>
                </a:solidFill>
                <a:latin typeface="kiloji"/>
                <a:cs typeface="kiloji"/>
              </a:rPr>
              <a:t>ので</a:t>
            </a:r>
            <a:r>
              <a:rPr sz="1100" spc="-15" dirty="0">
                <a:solidFill>
                  <a:srgbClr val="585858"/>
                </a:solidFill>
                <a:latin typeface="kiloji"/>
                <a:cs typeface="kiloji"/>
              </a:rPr>
              <a:t>ラメ</a:t>
            </a:r>
            <a:r>
              <a:rPr sz="1100" dirty="0">
                <a:solidFill>
                  <a:srgbClr val="585858"/>
                </a:solidFill>
                <a:latin typeface="kiloji"/>
                <a:cs typeface="kiloji"/>
              </a:rPr>
              <a:t>ラ構造</a:t>
            </a:r>
            <a:r>
              <a:rPr sz="1100" spc="-15" dirty="0">
                <a:solidFill>
                  <a:srgbClr val="585858"/>
                </a:solidFill>
                <a:latin typeface="kiloji"/>
                <a:cs typeface="kiloji"/>
              </a:rPr>
              <a:t>と</a:t>
            </a:r>
            <a:r>
              <a:rPr sz="1100" dirty="0">
                <a:solidFill>
                  <a:srgbClr val="585858"/>
                </a:solidFill>
                <a:latin typeface="kiloji"/>
                <a:cs typeface="kiloji"/>
              </a:rPr>
              <a:t>なっ</a:t>
            </a:r>
            <a:r>
              <a:rPr sz="1100" spc="-15" dirty="0">
                <a:solidFill>
                  <a:srgbClr val="585858"/>
                </a:solidFill>
                <a:latin typeface="kiloji"/>
                <a:cs typeface="kiloji"/>
              </a:rPr>
              <a:t>て</a:t>
            </a:r>
            <a:r>
              <a:rPr sz="1100" dirty="0">
                <a:solidFill>
                  <a:srgbClr val="585858"/>
                </a:solidFill>
                <a:latin typeface="kiloji"/>
                <a:cs typeface="kiloji"/>
              </a:rPr>
              <a:t>お</a:t>
            </a:r>
            <a:r>
              <a:rPr sz="1100" spc="5" dirty="0">
                <a:solidFill>
                  <a:srgbClr val="585858"/>
                </a:solidFill>
                <a:latin typeface="kiloji"/>
                <a:cs typeface="kiloji"/>
              </a:rPr>
              <a:t>り</a:t>
            </a:r>
            <a:r>
              <a:rPr sz="1100" spc="-15" dirty="0">
                <a:solidFill>
                  <a:srgbClr val="585858"/>
                </a:solidFill>
                <a:latin typeface="kiloji"/>
                <a:cs typeface="kiloji"/>
              </a:rPr>
              <a:t>、皮</a:t>
            </a:r>
            <a:r>
              <a:rPr sz="1100" dirty="0">
                <a:solidFill>
                  <a:srgbClr val="585858"/>
                </a:solidFill>
                <a:latin typeface="kiloji"/>
                <a:cs typeface="kiloji"/>
              </a:rPr>
              <a:t>膚バリ</a:t>
            </a:r>
            <a:r>
              <a:rPr sz="1100" spc="-15" dirty="0">
                <a:solidFill>
                  <a:srgbClr val="585858"/>
                </a:solidFill>
                <a:latin typeface="kiloji"/>
                <a:cs typeface="kiloji"/>
              </a:rPr>
              <a:t>ア</a:t>
            </a:r>
            <a:r>
              <a:rPr sz="1100" dirty="0">
                <a:solidFill>
                  <a:srgbClr val="585858"/>
                </a:solidFill>
                <a:latin typeface="kiloji"/>
                <a:cs typeface="kiloji"/>
              </a:rPr>
              <a:t>機能</a:t>
            </a:r>
            <a:r>
              <a:rPr sz="1100" spc="-15" dirty="0">
                <a:solidFill>
                  <a:srgbClr val="585858"/>
                </a:solidFill>
                <a:latin typeface="kiloji"/>
                <a:cs typeface="kiloji"/>
              </a:rPr>
              <a:t>は</a:t>
            </a:r>
            <a:r>
              <a:rPr sz="1100" dirty="0">
                <a:solidFill>
                  <a:srgbClr val="585858"/>
                </a:solidFill>
                <a:latin typeface="kiloji"/>
                <a:cs typeface="kiloji"/>
              </a:rPr>
              <a:t>角 質層の</a:t>
            </a:r>
            <a:r>
              <a:rPr sz="1100" spc="-15" dirty="0">
                <a:solidFill>
                  <a:srgbClr val="585858"/>
                </a:solidFill>
                <a:latin typeface="kiloji"/>
                <a:cs typeface="kiloji"/>
              </a:rPr>
              <a:t>完</a:t>
            </a:r>
            <a:r>
              <a:rPr sz="1100" dirty="0">
                <a:solidFill>
                  <a:srgbClr val="585858"/>
                </a:solidFill>
                <a:latin typeface="kiloji"/>
                <a:cs typeface="kiloji"/>
              </a:rPr>
              <a:t>全性</a:t>
            </a:r>
            <a:r>
              <a:rPr sz="1100" spc="-15" dirty="0">
                <a:solidFill>
                  <a:srgbClr val="585858"/>
                </a:solidFill>
                <a:latin typeface="kiloji"/>
                <a:cs typeface="kiloji"/>
              </a:rPr>
              <a:t>に</a:t>
            </a:r>
            <a:r>
              <a:rPr sz="1100" dirty="0">
                <a:solidFill>
                  <a:srgbClr val="585858"/>
                </a:solidFill>
                <a:latin typeface="kiloji"/>
                <a:cs typeface="kiloji"/>
              </a:rPr>
              <a:t>よっ</a:t>
            </a:r>
            <a:r>
              <a:rPr sz="1100" spc="-15" dirty="0">
                <a:solidFill>
                  <a:srgbClr val="585858"/>
                </a:solidFill>
                <a:latin typeface="kiloji"/>
                <a:cs typeface="kiloji"/>
              </a:rPr>
              <a:t>て保</a:t>
            </a:r>
            <a:r>
              <a:rPr sz="1100" dirty="0">
                <a:solidFill>
                  <a:srgbClr val="585858"/>
                </a:solidFill>
                <a:latin typeface="kiloji"/>
                <a:cs typeface="kiloji"/>
              </a:rPr>
              <a:t>たれて</a:t>
            </a:r>
            <a:r>
              <a:rPr sz="1100" spc="-15" dirty="0">
                <a:solidFill>
                  <a:srgbClr val="585858"/>
                </a:solidFill>
                <a:latin typeface="kiloji"/>
                <a:cs typeface="kiloji"/>
              </a:rPr>
              <a:t>い</a:t>
            </a:r>
            <a:r>
              <a:rPr sz="1100" dirty="0">
                <a:solidFill>
                  <a:srgbClr val="585858"/>
                </a:solidFill>
                <a:latin typeface="kiloji"/>
                <a:cs typeface="kiloji"/>
              </a:rPr>
              <a:t>る。</a:t>
            </a:r>
            <a:r>
              <a:rPr sz="1100" spc="-15" dirty="0">
                <a:solidFill>
                  <a:srgbClr val="585858"/>
                </a:solidFill>
                <a:latin typeface="kiloji"/>
                <a:cs typeface="kiloji"/>
              </a:rPr>
              <a:t>ま</a:t>
            </a:r>
            <a:r>
              <a:rPr sz="1100" dirty="0">
                <a:solidFill>
                  <a:srgbClr val="585858"/>
                </a:solidFill>
                <a:latin typeface="kiloji"/>
                <a:cs typeface="kiloji"/>
              </a:rPr>
              <a:t>た、</a:t>
            </a:r>
            <a:r>
              <a:rPr sz="1100" spc="-15" dirty="0">
                <a:solidFill>
                  <a:srgbClr val="585858"/>
                </a:solidFill>
                <a:latin typeface="kiloji"/>
                <a:cs typeface="kiloji"/>
              </a:rPr>
              <a:t>機能</a:t>
            </a:r>
            <a:r>
              <a:rPr sz="1100" dirty="0">
                <a:solidFill>
                  <a:srgbClr val="585858"/>
                </a:solidFill>
                <a:latin typeface="kiloji"/>
                <a:cs typeface="kiloji"/>
              </a:rPr>
              <a:t>として</a:t>
            </a:r>
            <a:r>
              <a:rPr sz="1100" spc="-10" dirty="0">
                <a:solidFill>
                  <a:srgbClr val="585858"/>
                </a:solidFill>
                <a:latin typeface="kiloji"/>
                <a:cs typeface="kiloji"/>
              </a:rPr>
              <a:t>は</a:t>
            </a:r>
            <a:r>
              <a:rPr sz="1100" dirty="0">
                <a:solidFill>
                  <a:srgbClr val="585858"/>
                </a:solidFill>
                <a:latin typeface="kiloji"/>
                <a:cs typeface="kiloji"/>
              </a:rPr>
              <a:t>、物</a:t>
            </a:r>
            <a:r>
              <a:rPr sz="1100" spc="-15" dirty="0">
                <a:solidFill>
                  <a:srgbClr val="585858"/>
                </a:solidFill>
                <a:latin typeface="kiloji"/>
                <a:cs typeface="kiloji"/>
              </a:rPr>
              <a:t>理</a:t>
            </a:r>
            <a:r>
              <a:rPr sz="1100" dirty="0">
                <a:solidFill>
                  <a:srgbClr val="585858"/>
                </a:solidFill>
                <a:latin typeface="kiloji"/>
                <a:cs typeface="kiloji"/>
              </a:rPr>
              <a:t>的、</a:t>
            </a:r>
            <a:r>
              <a:rPr sz="1100" spc="-15" dirty="0">
                <a:solidFill>
                  <a:srgbClr val="585858"/>
                </a:solidFill>
                <a:latin typeface="kiloji"/>
                <a:cs typeface="kiloji"/>
              </a:rPr>
              <a:t>紫外</a:t>
            </a:r>
            <a:r>
              <a:rPr sz="1100" dirty="0">
                <a:solidFill>
                  <a:srgbClr val="585858"/>
                </a:solidFill>
                <a:latin typeface="kiloji"/>
                <a:cs typeface="kiloji"/>
              </a:rPr>
              <a:t>線、有</a:t>
            </a:r>
            <a:r>
              <a:rPr sz="1100" spc="-15" dirty="0">
                <a:solidFill>
                  <a:srgbClr val="585858"/>
                </a:solidFill>
                <a:latin typeface="kiloji"/>
                <a:cs typeface="kiloji"/>
              </a:rPr>
              <a:t>害</a:t>
            </a:r>
            <a:r>
              <a:rPr sz="1100" dirty="0">
                <a:solidFill>
                  <a:srgbClr val="585858"/>
                </a:solidFill>
                <a:latin typeface="kiloji"/>
                <a:cs typeface="kiloji"/>
              </a:rPr>
              <a:t>物質</a:t>
            </a:r>
            <a:r>
              <a:rPr sz="1100" spc="-10" dirty="0">
                <a:solidFill>
                  <a:srgbClr val="585858"/>
                </a:solidFill>
                <a:latin typeface="kiloji"/>
                <a:cs typeface="kiloji"/>
              </a:rPr>
              <a:t>、</a:t>
            </a:r>
            <a:r>
              <a:rPr sz="1100" dirty="0">
                <a:solidFill>
                  <a:srgbClr val="585858"/>
                </a:solidFill>
                <a:latin typeface="kiloji"/>
                <a:cs typeface="kiloji"/>
              </a:rPr>
              <a:t>微生</a:t>
            </a:r>
            <a:r>
              <a:rPr sz="1100" spc="-15" dirty="0">
                <a:solidFill>
                  <a:srgbClr val="585858"/>
                </a:solidFill>
                <a:latin typeface="kiloji"/>
                <a:cs typeface="kiloji"/>
              </a:rPr>
              <a:t>物に</a:t>
            </a:r>
            <a:r>
              <a:rPr sz="1100" dirty="0">
                <a:solidFill>
                  <a:srgbClr val="585858"/>
                </a:solidFill>
                <a:latin typeface="kiloji"/>
                <a:cs typeface="kiloji"/>
              </a:rPr>
              <a:t>対する</a:t>
            </a:r>
            <a:r>
              <a:rPr sz="1100" spc="-15" dirty="0">
                <a:solidFill>
                  <a:srgbClr val="585858"/>
                </a:solidFill>
                <a:latin typeface="kiloji"/>
                <a:cs typeface="kiloji"/>
              </a:rPr>
              <a:t>バ</a:t>
            </a:r>
            <a:r>
              <a:rPr sz="1100" dirty="0">
                <a:solidFill>
                  <a:srgbClr val="585858"/>
                </a:solidFill>
                <a:latin typeface="kiloji"/>
                <a:cs typeface="kiloji"/>
              </a:rPr>
              <a:t>リア</a:t>
            </a:r>
            <a:r>
              <a:rPr sz="1100" spc="-15" dirty="0">
                <a:solidFill>
                  <a:srgbClr val="585858"/>
                </a:solidFill>
                <a:latin typeface="kiloji"/>
                <a:cs typeface="kiloji"/>
              </a:rPr>
              <a:t>機</a:t>
            </a:r>
            <a:r>
              <a:rPr sz="1100" dirty="0">
                <a:solidFill>
                  <a:srgbClr val="585858"/>
                </a:solidFill>
                <a:latin typeface="kiloji"/>
                <a:cs typeface="kiloji"/>
              </a:rPr>
              <a:t>能</a:t>
            </a:r>
            <a:endParaRPr sz="1100" dirty="0">
              <a:latin typeface="kiloji"/>
              <a:cs typeface="kiloji"/>
            </a:endParaRPr>
          </a:p>
          <a:p>
            <a:pPr marL="12700" algn="just">
              <a:lnSpc>
                <a:spcPct val="100000"/>
              </a:lnSpc>
              <a:spcBef>
                <a:spcPts val="660"/>
              </a:spcBef>
            </a:pPr>
            <a:r>
              <a:rPr sz="1100" dirty="0">
                <a:solidFill>
                  <a:srgbClr val="585858"/>
                </a:solidFill>
                <a:latin typeface="kiloji"/>
                <a:cs typeface="kiloji"/>
              </a:rPr>
              <a:t>、保湿</a:t>
            </a:r>
            <a:r>
              <a:rPr sz="1100" spc="-15" dirty="0">
                <a:solidFill>
                  <a:srgbClr val="585858"/>
                </a:solidFill>
                <a:latin typeface="kiloji"/>
                <a:cs typeface="kiloji"/>
              </a:rPr>
              <a:t>機</a:t>
            </a:r>
            <a:r>
              <a:rPr sz="1100" dirty="0">
                <a:solidFill>
                  <a:srgbClr val="585858"/>
                </a:solidFill>
                <a:latin typeface="kiloji"/>
                <a:cs typeface="kiloji"/>
              </a:rPr>
              <a:t>能、</a:t>
            </a:r>
            <a:r>
              <a:rPr sz="1100" spc="-15" dirty="0">
                <a:solidFill>
                  <a:srgbClr val="585858"/>
                </a:solidFill>
                <a:latin typeface="kiloji"/>
                <a:cs typeface="kiloji"/>
              </a:rPr>
              <a:t>免</a:t>
            </a:r>
            <a:r>
              <a:rPr sz="1100" dirty="0">
                <a:solidFill>
                  <a:srgbClr val="585858"/>
                </a:solidFill>
                <a:latin typeface="kiloji"/>
                <a:cs typeface="kiloji"/>
              </a:rPr>
              <a:t>疫機</a:t>
            </a:r>
            <a:r>
              <a:rPr sz="1100" spc="-10" dirty="0">
                <a:solidFill>
                  <a:srgbClr val="585858"/>
                </a:solidFill>
                <a:latin typeface="kiloji"/>
                <a:cs typeface="kiloji"/>
              </a:rPr>
              <a:t>能</a:t>
            </a:r>
            <a:r>
              <a:rPr sz="1100" spc="-15" dirty="0">
                <a:solidFill>
                  <a:srgbClr val="585858"/>
                </a:solidFill>
                <a:latin typeface="kiloji"/>
                <a:cs typeface="kiloji"/>
              </a:rPr>
              <a:t>、</a:t>
            </a:r>
            <a:r>
              <a:rPr sz="1100" dirty="0">
                <a:solidFill>
                  <a:srgbClr val="585858"/>
                </a:solidFill>
                <a:latin typeface="kiloji"/>
                <a:cs typeface="kiloji"/>
              </a:rPr>
              <a:t>抗酸化</a:t>
            </a:r>
            <a:r>
              <a:rPr sz="1100" spc="-15" dirty="0">
                <a:solidFill>
                  <a:srgbClr val="585858"/>
                </a:solidFill>
                <a:latin typeface="kiloji"/>
                <a:cs typeface="kiloji"/>
              </a:rPr>
              <a:t>機</a:t>
            </a:r>
            <a:r>
              <a:rPr sz="1100" dirty="0">
                <a:solidFill>
                  <a:srgbClr val="585858"/>
                </a:solidFill>
                <a:latin typeface="kiloji"/>
                <a:cs typeface="kiloji"/>
              </a:rPr>
              <a:t>能、</a:t>
            </a:r>
            <a:r>
              <a:rPr sz="1100" spc="-15" dirty="0">
                <a:solidFill>
                  <a:srgbClr val="585858"/>
                </a:solidFill>
                <a:latin typeface="kiloji"/>
                <a:cs typeface="kiloji"/>
              </a:rPr>
              <a:t>抗</a:t>
            </a:r>
            <a:r>
              <a:rPr sz="1100" dirty="0">
                <a:solidFill>
                  <a:srgbClr val="585858"/>
                </a:solidFill>
                <a:latin typeface="kiloji"/>
                <a:cs typeface="kiloji"/>
              </a:rPr>
              <a:t>菌・</a:t>
            </a:r>
            <a:r>
              <a:rPr sz="1100" spc="-15" dirty="0">
                <a:solidFill>
                  <a:srgbClr val="585858"/>
                </a:solidFill>
                <a:latin typeface="kiloji"/>
                <a:cs typeface="kiloji"/>
              </a:rPr>
              <a:t>抗炎</a:t>
            </a:r>
            <a:r>
              <a:rPr sz="1100" dirty="0">
                <a:solidFill>
                  <a:srgbClr val="585858"/>
                </a:solidFill>
                <a:latin typeface="kiloji"/>
                <a:cs typeface="kiloji"/>
              </a:rPr>
              <a:t>症機能</a:t>
            </a:r>
            <a:r>
              <a:rPr sz="1100" spc="-15" dirty="0">
                <a:solidFill>
                  <a:srgbClr val="585858"/>
                </a:solidFill>
                <a:latin typeface="kiloji"/>
                <a:cs typeface="kiloji"/>
              </a:rPr>
              <a:t>、</a:t>
            </a:r>
            <a:r>
              <a:rPr sz="1100" dirty="0">
                <a:solidFill>
                  <a:srgbClr val="585858"/>
                </a:solidFill>
                <a:latin typeface="kiloji"/>
                <a:cs typeface="kiloji"/>
              </a:rPr>
              <a:t>再生</a:t>
            </a:r>
            <a:r>
              <a:rPr sz="1100" spc="-15" dirty="0">
                <a:solidFill>
                  <a:srgbClr val="585858"/>
                </a:solidFill>
                <a:latin typeface="kiloji"/>
                <a:cs typeface="kiloji"/>
              </a:rPr>
              <a:t>機</a:t>
            </a:r>
            <a:r>
              <a:rPr sz="1100" dirty="0">
                <a:solidFill>
                  <a:srgbClr val="585858"/>
                </a:solidFill>
                <a:latin typeface="kiloji"/>
                <a:cs typeface="kiloji"/>
              </a:rPr>
              <a:t>能が</a:t>
            </a:r>
            <a:r>
              <a:rPr sz="1100" spc="-15" dirty="0">
                <a:solidFill>
                  <a:srgbClr val="585858"/>
                </a:solidFill>
                <a:latin typeface="kiloji"/>
                <a:cs typeface="kiloji"/>
              </a:rPr>
              <a:t>あり</a:t>
            </a:r>
            <a:r>
              <a:rPr sz="1100" dirty="0">
                <a:solidFill>
                  <a:srgbClr val="585858"/>
                </a:solidFill>
                <a:latin typeface="kiloji"/>
                <a:cs typeface="kiloji"/>
              </a:rPr>
              <a:t>ます。</a:t>
            </a:r>
            <a:r>
              <a:rPr sz="1100" spc="390" dirty="0">
                <a:solidFill>
                  <a:srgbClr val="585858"/>
                </a:solidFill>
                <a:latin typeface="kiloji"/>
                <a:cs typeface="kiloji"/>
              </a:rPr>
              <a:t> </a:t>
            </a:r>
            <a:r>
              <a:rPr sz="1100" dirty="0">
                <a:solidFill>
                  <a:srgbClr val="585858"/>
                </a:solidFill>
                <a:latin typeface="kiloji"/>
                <a:cs typeface="kiloji"/>
              </a:rPr>
              <a:t>また</a:t>
            </a:r>
            <a:r>
              <a:rPr sz="1100" spc="-10" dirty="0">
                <a:solidFill>
                  <a:srgbClr val="585858"/>
                </a:solidFill>
                <a:latin typeface="kiloji"/>
                <a:cs typeface="kiloji"/>
              </a:rPr>
              <a:t>、</a:t>
            </a:r>
            <a:r>
              <a:rPr sz="1100" dirty="0">
                <a:solidFill>
                  <a:srgbClr val="585858"/>
                </a:solidFill>
                <a:latin typeface="kiloji"/>
                <a:cs typeface="kiloji"/>
              </a:rPr>
              <a:t>角質</a:t>
            </a:r>
            <a:r>
              <a:rPr sz="1100" spc="-15" dirty="0">
                <a:solidFill>
                  <a:srgbClr val="585858"/>
                </a:solidFill>
                <a:latin typeface="kiloji"/>
                <a:cs typeface="kiloji"/>
              </a:rPr>
              <a:t>細胞</a:t>
            </a:r>
            <a:r>
              <a:rPr sz="1100" dirty="0">
                <a:solidFill>
                  <a:srgbClr val="585858"/>
                </a:solidFill>
                <a:latin typeface="kiloji"/>
                <a:cs typeface="kiloji"/>
              </a:rPr>
              <a:t>に「角</a:t>
            </a:r>
            <a:r>
              <a:rPr sz="1100" spc="-15" dirty="0">
                <a:solidFill>
                  <a:srgbClr val="585858"/>
                </a:solidFill>
                <a:latin typeface="kiloji"/>
                <a:cs typeface="kiloji"/>
              </a:rPr>
              <a:t>質</a:t>
            </a:r>
            <a:r>
              <a:rPr sz="1100" dirty="0">
                <a:solidFill>
                  <a:srgbClr val="585858"/>
                </a:solidFill>
                <a:latin typeface="kiloji"/>
                <a:cs typeface="kiloji"/>
              </a:rPr>
              <a:t>細胞</a:t>
            </a:r>
            <a:r>
              <a:rPr sz="1100" spc="-15" dirty="0">
                <a:solidFill>
                  <a:srgbClr val="585858"/>
                </a:solidFill>
                <a:latin typeface="kiloji"/>
                <a:cs typeface="kiloji"/>
              </a:rPr>
              <a:t>間</a:t>
            </a:r>
            <a:r>
              <a:rPr sz="1100" spc="10" dirty="0">
                <a:solidFill>
                  <a:srgbClr val="585858"/>
                </a:solidFill>
                <a:latin typeface="kiloji"/>
                <a:cs typeface="kiloji"/>
              </a:rPr>
              <a:t>脂</a:t>
            </a:r>
            <a:r>
              <a:rPr sz="1100" dirty="0">
                <a:solidFill>
                  <a:srgbClr val="585858"/>
                </a:solidFill>
                <a:latin typeface="kiloji"/>
                <a:cs typeface="kiloji"/>
              </a:rPr>
              <a:t>質</a:t>
            </a:r>
            <a:endParaRPr sz="1100" dirty="0">
              <a:latin typeface="kiloji"/>
              <a:cs typeface="kiloji"/>
            </a:endParaRPr>
          </a:p>
        </p:txBody>
      </p:sp>
      <p:sp>
        <p:nvSpPr>
          <p:cNvPr id="14" name="object 14"/>
          <p:cNvSpPr txBox="1"/>
          <p:nvPr/>
        </p:nvSpPr>
        <p:spPr>
          <a:xfrm>
            <a:off x="515658" y="4015485"/>
            <a:ext cx="7274559" cy="157480"/>
          </a:xfrm>
          <a:prstGeom prst="rect">
            <a:avLst/>
          </a:prstGeom>
          <a:solidFill>
            <a:srgbClr val="FFFF00"/>
          </a:solidFill>
        </p:spPr>
        <p:txBody>
          <a:bodyPr vert="horz" wrap="square" lIns="0" tIns="0" rIns="0" bIns="0" rtlCol="0">
            <a:spAutoFit/>
          </a:bodyPr>
          <a:lstStyle/>
          <a:p>
            <a:pPr>
              <a:lnSpc>
                <a:spcPts val="1210"/>
              </a:lnSpc>
            </a:pPr>
            <a:r>
              <a:rPr sz="1100" dirty="0">
                <a:solidFill>
                  <a:srgbClr val="585858"/>
                </a:solidFill>
                <a:latin typeface="kiloji"/>
                <a:cs typeface="kiloji"/>
              </a:rPr>
              <a:t>」があ</a:t>
            </a:r>
            <a:r>
              <a:rPr sz="1100" spc="-15" dirty="0">
                <a:solidFill>
                  <a:srgbClr val="585858"/>
                </a:solidFill>
                <a:latin typeface="kiloji"/>
                <a:cs typeface="kiloji"/>
              </a:rPr>
              <a:t>り</a:t>
            </a:r>
            <a:r>
              <a:rPr sz="1100" dirty="0">
                <a:solidFill>
                  <a:srgbClr val="585858"/>
                </a:solidFill>
                <a:latin typeface="kiloji"/>
                <a:cs typeface="kiloji"/>
              </a:rPr>
              <a:t>、細</a:t>
            </a:r>
            <a:r>
              <a:rPr sz="1100" spc="-15" dirty="0">
                <a:solidFill>
                  <a:srgbClr val="585858"/>
                </a:solidFill>
                <a:latin typeface="kiloji"/>
                <a:cs typeface="kiloji"/>
              </a:rPr>
              <a:t>胞</a:t>
            </a:r>
            <a:r>
              <a:rPr sz="1100" dirty="0">
                <a:solidFill>
                  <a:srgbClr val="585858"/>
                </a:solidFill>
                <a:latin typeface="kiloji"/>
                <a:cs typeface="kiloji"/>
              </a:rPr>
              <a:t>同士</a:t>
            </a:r>
            <a:r>
              <a:rPr sz="1100" spc="-15" dirty="0">
                <a:solidFill>
                  <a:srgbClr val="585858"/>
                </a:solidFill>
                <a:latin typeface="kiloji"/>
                <a:cs typeface="kiloji"/>
              </a:rPr>
              <a:t>を密</a:t>
            </a:r>
            <a:r>
              <a:rPr sz="1100" dirty="0">
                <a:solidFill>
                  <a:srgbClr val="585858"/>
                </a:solidFill>
                <a:latin typeface="kiloji"/>
                <a:cs typeface="kiloji"/>
              </a:rPr>
              <a:t>着させ</a:t>
            </a:r>
            <a:r>
              <a:rPr sz="1100" spc="-15" dirty="0">
                <a:solidFill>
                  <a:srgbClr val="585858"/>
                </a:solidFill>
                <a:latin typeface="kiloji"/>
                <a:cs typeface="kiloji"/>
              </a:rPr>
              <a:t>、</a:t>
            </a:r>
            <a:r>
              <a:rPr sz="1100" dirty="0">
                <a:solidFill>
                  <a:srgbClr val="585858"/>
                </a:solidFill>
                <a:latin typeface="kiloji"/>
                <a:cs typeface="kiloji"/>
              </a:rPr>
              <a:t>外部</a:t>
            </a:r>
            <a:r>
              <a:rPr sz="1100" spc="-15" dirty="0">
                <a:solidFill>
                  <a:srgbClr val="585858"/>
                </a:solidFill>
                <a:latin typeface="kiloji"/>
                <a:cs typeface="kiloji"/>
              </a:rPr>
              <a:t>か</a:t>
            </a:r>
            <a:r>
              <a:rPr sz="1100" dirty="0">
                <a:solidFill>
                  <a:srgbClr val="585858"/>
                </a:solidFill>
                <a:latin typeface="kiloji"/>
                <a:cs typeface="kiloji"/>
              </a:rPr>
              <a:t>らの</a:t>
            </a:r>
            <a:r>
              <a:rPr sz="1100" spc="-15" dirty="0">
                <a:solidFill>
                  <a:srgbClr val="585858"/>
                </a:solidFill>
                <a:latin typeface="kiloji"/>
                <a:cs typeface="kiloji"/>
              </a:rPr>
              <a:t>刺激</a:t>
            </a:r>
            <a:r>
              <a:rPr sz="1100" dirty="0">
                <a:solidFill>
                  <a:srgbClr val="585858"/>
                </a:solidFill>
                <a:latin typeface="kiloji"/>
                <a:cs typeface="kiloji"/>
              </a:rPr>
              <a:t>が入り</a:t>
            </a:r>
            <a:r>
              <a:rPr sz="1100" spc="-15" dirty="0">
                <a:solidFill>
                  <a:srgbClr val="585858"/>
                </a:solidFill>
                <a:latin typeface="kiloji"/>
                <a:cs typeface="kiloji"/>
              </a:rPr>
              <a:t>込</a:t>
            </a:r>
            <a:r>
              <a:rPr sz="1100" dirty="0">
                <a:solidFill>
                  <a:srgbClr val="585858"/>
                </a:solidFill>
                <a:latin typeface="kiloji"/>
                <a:cs typeface="kiloji"/>
              </a:rPr>
              <a:t>まな</a:t>
            </a:r>
            <a:r>
              <a:rPr sz="1100" spc="-15" dirty="0">
                <a:solidFill>
                  <a:srgbClr val="585858"/>
                </a:solidFill>
                <a:latin typeface="kiloji"/>
                <a:cs typeface="kiloji"/>
              </a:rPr>
              <a:t>い</a:t>
            </a:r>
            <a:r>
              <a:rPr sz="1100" dirty="0">
                <a:solidFill>
                  <a:srgbClr val="585858"/>
                </a:solidFill>
                <a:latin typeface="kiloji"/>
                <a:cs typeface="kiloji"/>
              </a:rPr>
              <a:t>よう</a:t>
            </a:r>
            <a:r>
              <a:rPr sz="1100" spc="-15" dirty="0">
                <a:solidFill>
                  <a:srgbClr val="585858"/>
                </a:solidFill>
                <a:latin typeface="kiloji"/>
                <a:cs typeface="kiloji"/>
              </a:rPr>
              <a:t>に肌</a:t>
            </a:r>
            <a:r>
              <a:rPr sz="1100" dirty="0">
                <a:solidFill>
                  <a:srgbClr val="585858"/>
                </a:solidFill>
                <a:latin typeface="kiloji"/>
                <a:cs typeface="kiloji"/>
              </a:rPr>
              <a:t>のバリ</a:t>
            </a:r>
            <a:r>
              <a:rPr sz="1100" spc="-15" dirty="0">
                <a:solidFill>
                  <a:srgbClr val="585858"/>
                </a:solidFill>
                <a:latin typeface="kiloji"/>
                <a:cs typeface="kiloji"/>
              </a:rPr>
              <a:t>ア</a:t>
            </a:r>
            <a:r>
              <a:rPr sz="1100" dirty="0">
                <a:solidFill>
                  <a:srgbClr val="585858"/>
                </a:solidFill>
                <a:latin typeface="kiloji"/>
                <a:cs typeface="kiloji"/>
              </a:rPr>
              <a:t>機能</a:t>
            </a:r>
            <a:r>
              <a:rPr sz="1100" spc="-15" dirty="0">
                <a:solidFill>
                  <a:srgbClr val="585858"/>
                </a:solidFill>
                <a:latin typeface="kiloji"/>
                <a:cs typeface="kiloji"/>
              </a:rPr>
              <a:t>を</a:t>
            </a:r>
            <a:r>
              <a:rPr sz="1100" dirty="0">
                <a:solidFill>
                  <a:srgbClr val="585858"/>
                </a:solidFill>
                <a:latin typeface="kiloji"/>
                <a:cs typeface="kiloji"/>
              </a:rPr>
              <a:t>担っ</a:t>
            </a:r>
            <a:r>
              <a:rPr sz="1100" spc="-15" dirty="0">
                <a:solidFill>
                  <a:srgbClr val="585858"/>
                </a:solidFill>
                <a:latin typeface="kiloji"/>
                <a:cs typeface="kiloji"/>
              </a:rPr>
              <a:t>てい</a:t>
            </a:r>
            <a:r>
              <a:rPr sz="1100" spc="5" dirty="0">
                <a:solidFill>
                  <a:srgbClr val="585858"/>
                </a:solidFill>
                <a:latin typeface="kiloji"/>
                <a:cs typeface="kiloji"/>
              </a:rPr>
              <a:t>る</a:t>
            </a:r>
            <a:r>
              <a:rPr sz="1100" dirty="0">
                <a:solidFill>
                  <a:srgbClr val="585858"/>
                </a:solidFill>
                <a:latin typeface="kiloji"/>
                <a:cs typeface="kiloji"/>
              </a:rPr>
              <a:t>。主</a:t>
            </a:r>
            <a:r>
              <a:rPr sz="1100" spc="-15" dirty="0">
                <a:solidFill>
                  <a:srgbClr val="585858"/>
                </a:solidFill>
                <a:latin typeface="kiloji"/>
                <a:cs typeface="kiloji"/>
              </a:rPr>
              <a:t>成</a:t>
            </a:r>
            <a:r>
              <a:rPr sz="1100" dirty="0">
                <a:solidFill>
                  <a:srgbClr val="585858"/>
                </a:solidFill>
                <a:latin typeface="kiloji"/>
                <a:cs typeface="kiloji"/>
              </a:rPr>
              <a:t>分は</a:t>
            </a:r>
            <a:r>
              <a:rPr sz="1100" spc="-15" dirty="0">
                <a:solidFill>
                  <a:srgbClr val="585858"/>
                </a:solidFill>
                <a:latin typeface="kiloji"/>
                <a:cs typeface="kiloji"/>
              </a:rPr>
              <a:t>「</a:t>
            </a:r>
            <a:r>
              <a:rPr sz="1100" dirty="0">
                <a:solidFill>
                  <a:srgbClr val="585858"/>
                </a:solidFill>
                <a:latin typeface="kiloji"/>
                <a:cs typeface="kiloji"/>
              </a:rPr>
              <a:t>セ</a:t>
            </a:r>
            <a:endParaRPr sz="1100" dirty="0">
              <a:latin typeface="kiloji"/>
              <a:cs typeface="kiloji"/>
            </a:endParaRPr>
          </a:p>
        </p:txBody>
      </p:sp>
      <p:sp>
        <p:nvSpPr>
          <p:cNvPr id="15" name="object 15"/>
          <p:cNvSpPr txBox="1"/>
          <p:nvPr/>
        </p:nvSpPr>
        <p:spPr>
          <a:xfrm>
            <a:off x="515658" y="4266946"/>
            <a:ext cx="711200" cy="157480"/>
          </a:xfrm>
          <a:prstGeom prst="rect">
            <a:avLst/>
          </a:prstGeom>
          <a:solidFill>
            <a:srgbClr val="FFFF00"/>
          </a:solidFill>
        </p:spPr>
        <p:txBody>
          <a:bodyPr vert="horz" wrap="square" lIns="0" tIns="0" rIns="0" bIns="0" rtlCol="0">
            <a:spAutoFit/>
          </a:bodyPr>
          <a:lstStyle/>
          <a:p>
            <a:pPr>
              <a:lnSpc>
                <a:spcPts val="1215"/>
              </a:lnSpc>
            </a:pPr>
            <a:r>
              <a:rPr sz="1100" dirty="0">
                <a:solidFill>
                  <a:srgbClr val="585858"/>
                </a:solidFill>
                <a:latin typeface="kiloji"/>
                <a:cs typeface="kiloji"/>
              </a:rPr>
              <a:t>ラミド</a:t>
            </a:r>
            <a:r>
              <a:rPr sz="1100" spc="-15" dirty="0">
                <a:solidFill>
                  <a:srgbClr val="585858"/>
                </a:solidFill>
                <a:latin typeface="kiloji"/>
                <a:cs typeface="kiloji"/>
              </a:rPr>
              <a:t>」</a:t>
            </a:r>
            <a:r>
              <a:rPr sz="1100" dirty="0">
                <a:solidFill>
                  <a:srgbClr val="585858"/>
                </a:solidFill>
                <a:latin typeface="kiloji"/>
                <a:cs typeface="kiloji"/>
              </a:rPr>
              <a:t>。</a:t>
            </a:r>
            <a:endParaRPr sz="1100">
              <a:latin typeface="kiloji"/>
              <a:cs typeface="kiloji"/>
            </a:endParaRPr>
          </a:p>
        </p:txBody>
      </p:sp>
      <p:sp>
        <p:nvSpPr>
          <p:cNvPr id="16" name="object 16"/>
          <p:cNvSpPr txBox="1"/>
          <p:nvPr/>
        </p:nvSpPr>
        <p:spPr>
          <a:xfrm>
            <a:off x="503021" y="4408398"/>
            <a:ext cx="7289800" cy="1534795"/>
          </a:xfrm>
          <a:prstGeom prst="rect">
            <a:avLst/>
          </a:prstGeom>
        </p:spPr>
        <p:txBody>
          <a:bodyPr vert="horz" wrap="square" lIns="0" tIns="96520" rIns="0" bIns="0" rtlCol="0">
            <a:spAutoFit/>
          </a:bodyPr>
          <a:lstStyle/>
          <a:p>
            <a:pPr marL="12700">
              <a:lnSpc>
                <a:spcPct val="100000"/>
              </a:lnSpc>
              <a:spcBef>
                <a:spcPts val="760"/>
              </a:spcBef>
            </a:pPr>
            <a:r>
              <a:rPr sz="1100" b="0" dirty="0">
                <a:solidFill>
                  <a:srgbClr val="585858"/>
                </a:solidFill>
                <a:latin typeface="Noto Sans CJK JP Medium"/>
                <a:cs typeface="Noto Sans CJK JP Medium"/>
              </a:rPr>
              <a:t>真皮</a:t>
            </a:r>
            <a:endParaRPr sz="1100" dirty="0">
              <a:latin typeface="Noto Sans CJK JP Medium"/>
              <a:cs typeface="Noto Sans CJK JP Medium"/>
            </a:endParaRPr>
          </a:p>
          <a:p>
            <a:pPr marL="12700" marR="5080" algn="just">
              <a:lnSpc>
                <a:spcPct val="150000"/>
              </a:lnSpc>
            </a:pPr>
            <a:r>
              <a:rPr sz="1100" dirty="0">
                <a:solidFill>
                  <a:srgbClr val="585858"/>
                </a:solidFill>
                <a:latin typeface="kiloji"/>
                <a:cs typeface="kiloji"/>
              </a:rPr>
              <a:t>真皮は</a:t>
            </a:r>
            <a:r>
              <a:rPr sz="1100" spc="-15" dirty="0">
                <a:solidFill>
                  <a:srgbClr val="585858"/>
                </a:solidFill>
                <a:latin typeface="kiloji"/>
                <a:cs typeface="kiloji"/>
              </a:rPr>
              <a:t>、</a:t>
            </a:r>
            <a:r>
              <a:rPr sz="1100" dirty="0">
                <a:solidFill>
                  <a:srgbClr val="585858"/>
                </a:solidFill>
                <a:latin typeface="kiloji"/>
                <a:cs typeface="kiloji"/>
              </a:rPr>
              <a:t>表皮</a:t>
            </a:r>
            <a:r>
              <a:rPr sz="1100" spc="-15" dirty="0">
                <a:solidFill>
                  <a:srgbClr val="585858"/>
                </a:solidFill>
                <a:latin typeface="kiloji"/>
                <a:cs typeface="kiloji"/>
              </a:rPr>
              <a:t>の</a:t>
            </a:r>
            <a:r>
              <a:rPr sz="1100" dirty="0">
                <a:solidFill>
                  <a:srgbClr val="585858"/>
                </a:solidFill>
                <a:latin typeface="kiloji"/>
                <a:cs typeface="kiloji"/>
              </a:rPr>
              <a:t>下に</a:t>
            </a:r>
            <a:r>
              <a:rPr sz="1100" spc="-15" dirty="0">
                <a:solidFill>
                  <a:srgbClr val="585858"/>
                </a:solidFill>
                <a:latin typeface="kiloji"/>
                <a:cs typeface="kiloji"/>
              </a:rPr>
              <a:t>存在</a:t>
            </a:r>
            <a:r>
              <a:rPr sz="1100" dirty="0">
                <a:solidFill>
                  <a:srgbClr val="585858"/>
                </a:solidFill>
                <a:latin typeface="kiloji"/>
                <a:cs typeface="kiloji"/>
              </a:rPr>
              <a:t>し、表</a:t>
            </a:r>
            <a:r>
              <a:rPr sz="1100" spc="-15" dirty="0">
                <a:solidFill>
                  <a:srgbClr val="585858"/>
                </a:solidFill>
                <a:latin typeface="kiloji"/>
                <a:cs typeface="kiloji"/>
              </a:rPr>
              <a:t>皮</a:t>
            </a:r>
            <a:r>
              <a:rPr sz="1100" dirty="0">
                <a:solidFill>
                  <a:srgbClr val="585858"/>
                </a:solidFill>
                <a:latin typeface="kiloji"/>
                <a:cs typeface="kiloji"/>
              </a:rPr>
              <a:t>より</a:t>
            </a:r>
            <a:r>
              <a:rPr sz="1100" spc="-15" dirty="0">
                <a:solidFill>
                  <a:srgbClr val="585858"/>
                </a:solidFill>
                <a:latin typeface="kiloji"/>
                <a:cs typeface="kiloji"/>
              </a:rPr>
              <a:t>約</a:t>
            </a:r>
            <a:r>
              <a:rPr sz="1100" spc="-5" dirty="0">
                <a:solidFill>
                  <a:srgbClr val="585858"/>
                </a:solidFill>
                <a:latin typeface="kiloji"/>
                <a:cs typeface="kiloji"/>
              </a:rPr>
              <a:t>１０～４０</a:t>
            </a:r>
            <a:r>
              <a:rPr sz="1100" dirty="0">
                <a:solidFill>
                  <a:srgbClr val="585858"/>
                </a:solidFill>
                <a:latin typeface="kiloji"/>
                <a:cs typeface="kiloji"/>
              </a:rPr>
              <a:t>倍の</a:t>
            </a:r>
            <a:r>
              <a:rPr sz="1100" spc="-15" dirty="0">
                <a:solidFill>
                  <a:srgbClr val="585858"/>
                </a:solidFill>
                <a:latin typeface="kiloji"/>
                <a:cs typeface="kiloji"/>
              </a:rPr>
              <a:t>厚</a:t>
            </a:r>
            <a:r>
              <a:rPr sz="1100" dirty="0">
                <a:solidFill>
                  <a:srgbClr val="585858"/>
                </a:solidFill>
                <a:latin typeface="kiloji"/>
                <a:cs typeface="kiloji"/>
              </a:rPr>
              <a:t>み。</a:t>
            </a:r>
            <a:r>
              <a:rPr sz="1100" spc="-15" dirty="0">
                <a:solidFill>
                  <a:srgbClr val="585858"/>
                </a:solidFill>
                <a:latin typeface="kiloji"/>
                <a:cs typeface="kiloji"/>
              </a:rPr>
              <a:t>真</a:t>
            </a:r>
            <a:r>
              <a:rPr sz="1100" dirty="0">
                <a:solidFill>
                  <a:srgbClr val="585858"/>
                </a:solidFill>
                <a:latin typeface="kiloji"/>
                <a:cs typeface="kiloji"/>
              </a:rPr>
              <a:t>皮の</a:t>
            </a:r>
            <a:r>
              <a:rPr sz="1100" spc="-15" dirty="0">
                <a:solidFill>
                  <a:srgbClr val="585858"/>
                </a:solidFill>
                <a:latin typeface="kiloji"/>
                <a:cs typeface="kiloji"/>
              </a:rPr>
              <a:t>網状</a:t>
            </a:r>
            <a:r>
              <a:rPr sz="1100" dirty="0">
                <a:solidFill>
                  <a:srgbClr val="585858"/>
                </a:solidFill>
                <a:latin typeface="kiloji"/>
                <a:cs typeface="kiloji"/>
              </a:rPr>
              <a:t>層には</a:t>
            </a:r>
            <a:r>
              <a:rPr sz="1100" spc="-15" dirty="0">
                <a:solidFill>
                  <a:srgbClr val="585858"/>
                </a:solidFill>
                <a:latin typeface="kiloji"/>
                <a:cs typeface="kiloji"/>
              </a:rPr>
              <a:t>、</a:t>
            </a:r>
            <a:r>
              <a:rPr sz="1100" dirty="0">
                <a:solidFill>
                  <a:srgbClr val="585858"/>
                </a:solidFill>
                <a:latin typeface="kiloji"/>
                <a:cs typeface="kiloji"/>
              </a:rPr>
              <a:t>「結</a:t>
            </a:r>
            <a:r>
              <a:rPr sz="1100" spc="-15" dirty="0">
                <a:solidFill>
                  <a:srgbClr val="585858"/>
                </a:solidFill>
                <a:latin typeface="kiloji"/>
                <a:cs typeface="kiloji"/>
              </a:rPr>
              <a:t>合</a:t>
            </a:r>
            <a:r>
              <a:rPr sz="1100" dirty="0">
                <a:solidFill>
                  <a:srgbClr val="585858"/>
                </a:solidFill>
                <a:latin typeface="kiloji"/>
                <a:cs typeface="kiloji"/>
              </a:rPr>
              <a:t>繊維</a:t>
            </a:r>
            <a:r>
              <a:rPr sz="1100" spc="-15" dirty="0">
                <a:solidFill>
                  <a:srgbClr val="585858"/>
                </a:solidFill>
                <a:latin typeface="kiloji"/>
                <a:cs typeface="kiloji"/>
              </a:rPr>
              <a:t>のコ</a:t>
            </a:r>
            <a:r>
              <a:rPr sz="1100" dirty="0">
                <a:solidFill>
                  <a:srgbClr val="585858"/>
                </a:solidFill>
                <a:latin typeface="kiloji"/>
                <a:cs typeface="kiloji"/>
              </a:rPr>
              <a:t>ラーゲ</a:t>
            </a:r>
            <a:r>
              <a:rPr sz="1100" spc="-10" dirty="0">
                <a:solidFill>
                  <a:srgbClr val="585858"/>
                </a:solidFill>
                <a:latin typeface="kiloji"/>
                <a:cs typeface="kiloji"/>
              </a:rPr>
              <a:t>ン</a:t>
            </a:r>
            <a:r>
              <a:rPr sz="1100" dirty="0">
                <a:solidFill>
                  <a:srgbClr val="585858"/>
                </a:solidFill>
                <a:latin typeface="kiloji"/>
                <a:cs typeface="kiloji"/>
              </a:rPr>
              <a:t>」の</a:t>
            </a:r>
            <a:r>
              <a:rPr sz="1100" spc="-15" dirty="0">
                <a:solidFill>
                  <a:srgbClr val="585858"/>
                </a:solidFill>
                <a:latin typeface="kiloji"/>
                <a:cs typeface="kiloji"/>
              </a:rPr>
              <a:t>結</a:t>
            </a:r>
            <a:r>
              <a:rPr sz="1100" dirty="0">
                <a:solidFill>
                  <a:srgbClr val="585858"/>
                </a:solidFill>
                <a:latin typeface="kiloji"/>
                <a:cs typeface="kiloji"/>
              </a:rPr>
              <a:t>合 体に「</a:t>
            </a:r>
            <a:r>
              <a:rPr sz="1100" spc="-15" dirty="0">
                <a:solidFill>
                  <a:srgbClr val="585858"/>
                </a:solidFill>
                <a:latin typeface="kiloji"/>
                <a:cs typeface="kiloji"/>
              </a:rPr>
              <a:t>弾</a:t>
            </a:r>
            <a:r>
              <a:rPr sz="1100" dirty="0">
                <a:solidFill>
                  <a:srgbClr val="585858"/>
                </a:solidFill>
                <a:latin typeface="kiloji"/>
                <a:cs typeface="kiloji"/>
              </a:rPr>
              <a:t>性繊</a:t>
            </a:r>
            <a:r>
              <a:rPr sz="1100" spc="-15" dirty="0">
                <a:solidFill>
                  <a:srgbClr val="585858"/>
                </a:solidFill>
                <a:latin typeface="kiloji"/>
                <a:cs typeface="kiloji"/>
              </a:rPr>
              <a:t>維</a:t>
            </a:r>
            <a:r>
              <a:rPr sz="1100" dirty="0">
                <a:solidFill>
                  <a:srgbClr val="585858"/>
                </a:solidFill>
                <a:latin typeface="kiloji"/>
                <a:cs typeface="kiloji"/>
              </a:rPr>
              <a:t>のエ</a:t>
            </a:r>
            <a:r>
              <a:rPr sz="1100" spc="-15" dirty="0">
                <a:solidFill>
                  <a:srgbClr val="585858"/>
                </a:solidFill>
                <a:latin typeface="kiloji"/>
                <a:cs typeface="kiloji"/>
              </a:rPr>
              <a:t>ラス</a:t>
            </a:r>
            <a:r>
              <a:rPr sz="1100" dirty="0">
                <a:solidFill>
                  <a:srgbClr val="585858"/>
                </a:solidFill>
                <a:latin typeface="kiloji"/>
                <a:cs typeface="kiloji"/>
              </a:rPr>
              <a:t>チン」</a:t>
            </a:r>
            <a:r>
              <a:rPr sz="1100" spc="-15" dirty="0">
                <a:solidFill>
                  <a:srgbClr val="585858"/>
                </a:solidFill>
                <a:latin typeface="kiloji"/>
                <a:cs typeface="kiloji"/>
              </a:rPr>
              <a:t>が</a:t>
            </a:r>
            <a:r>
              <a:rPr sz="1100" dirty="0">
                <a:solidFill>
                  <a:srgbClr val="585858"/>
                </a:solidFill>
                <a:latin typeface="kiloji"/>
                <a:cs typeface="kiloji"/>
              </a:rPr>
              <a:t>網状</a:t>
            </a:r>
            <a:r>
              <a:rPr sz="1100" spc="-15" dirty="0">
                <a:solidFill>
                  <a:srgbClr val="585858"/>
                </a:solidFill>
                <a:latin typeface="kiloji"/>
                <a:cs typeface="kiloji"/>
              </a:rPr>
              <a:t>に</a:t>
            </a:r>
            <a:r>
              <a:rPr sz="1100" dirty="0">
                <a:solidFill>
                  <a:srgbClr val="585858"/>
                </a:solidFill>
                <a:latin typeface="kiloji"/>
                <a:cs typeface="kiloji"/>
              </a:rPr>
              <a:t>分布</a:t>
            </a:r>
            <a:r>
              <a:rPr sz="1100" spc="-15" dirty="0">
                <a:solidFill>
                  <a:srgbClr val="585858"/>
                </a:solidFill>
                <a:latin typeface="kiloji"/>
                <a:cs typeface="kiloji"/>
              </a:rPr>
              <a:t>し皮</a:t>
            </a:r>
            <a:r>
              <a:rPr sz="1100" dirty="0">
                <a:solidFill>
                  <a:srgbClr val="585858"/>
                </a:solidFill>
                <a:latin typeface="kiloji"/>
                <a:cs typeface="kiloji"/>
              </a:rPr>
              <a:t>膚本体</a:t>
            </a:r>
            <a:r>
              <a:rPr sz="1100" spc="-15" dirty="0">
                <a:solidFill>
                  <a:srgbClr val="585858"/>
                </a:solidFill>
                <a:latin typeface="kiloji"/>
                <a:cs typeface="kiloji"/>
              </a:rPr>
              <a:t>に</a:t>
            </a:r>
            <a:r>
              <a:rPr sz="1100" dirty="0">
                <a:solidFill>
                  <a:srgbClr val="585858"/>
                </a:solidFill>
                <a:latin typeface="kiloji"/>
                <a:cs typeface="kiloji"/>
              </a:rPr>
              <a:t>強靭</a:t>
            </a:r>
            <a:r>
              <a:rPr sz="1100" spc="-15" dirty="0">
                <a:solidFill>
                  <a:srgbClr val="585858"/>
                </a:solidFill>
                <a:latin typeface="kiloji"/>
                <a:cs typeface="kiloji"/>
              </a:rPr>
              <a:t>さ</a:t>
            </a:r>
            <a:r>
              <a:rPr sz="1100" dirty="0">
                <a:solidFill>
                  <a:srgbClr val="585858"/>
                </a:solidFill>
                <a:latin typeface="kiloji"/>
                <a:cs typeface="kiloji"/>
              </a:rPr>
              <a:t>を与</a:t>
            </a:r>
            <a:r>
              <a:rPr sz="1100" spc="-15" dirty="0">
                <a:solidFill>
                  <a:srgbClr val="585858"/>
                </a:solidFill>
                <a:latin typeface="kiloji"/>
                <a:cs typeface="kiloji"/>
              </a:rPr>
              <a:t>え</a:t>
            </a:r>
            <a:r>
              <a:rPr sz="1100" spc="-10" dirty="0">
                <a:solidFill>
                  <a:srgbClr val="585858"/>
                </a:solidFill>
                <a:latin typeface="kiloji"/>
                <a:cs typeface="kiloji"/>
              </a:rPr>
              <a:t>る</a:t>
            </a:r>
            <a:r>
              <a:rPr sz="1100" dirty="0">
                <a:solidFill>
                  <a:srgbClr val="585858"/>
                </a:solidFill>
                <a:latin typeface="kiloji"/>
                <a:cs typeface="kiloji"/>
              </a:rPr>
              <a:t>。また</a:t>
            </a:r>
            <a:r>
              <a:rPr sz="1100" spc="-15" dirty="0">
                <a:solidFill>
                  <a:srgbClr val="585858"/>
                </a:solidFill>
                <a:latin typeface="kiloji"/>
                <a:cs typeface="kiloji"/>
              </a:rPr>
              <a:t>、</a:t>
            </a:r>
            <a:r>
              <a:rPr sz="1100" dirty="0">
                <a:solidFill>
                  <a:srgbClr val="585858"/>
                </a:solidFill>
                <a:latin typeface="kiloji"/>
                <a:cs typeface="kiloji"/>
              </a:rPr>
              <a:t>水分</a:t>
            </a:r>
            <a:r>
              <a:rPr sz="1100" spc="-15" dirty="0">
                <a:solidFill>
                  <a:srgbClr val="585858"/>
                </a:solidFill>
                <a:latin typeface="kiloji"/>
                <a:cs typeface="kiloji"/>
              </a:rPr>
              <a:t>を</a:t>
            </a:r>
            <a:r>
              <a:rPr sz="1100" dirty="0">
                <a:solidFill>
                  <a:srgbClr val="585858"/>
                </a:solidFill>
                <a:latin typeface="kiloji"/>
                <a:cs typeface="kiloji"/>
              </a:rPr>
              <a:t>維持</a:t>
            </a:r>
            <a:r>
              <a:rPr sz="1100" spc="-15" dirty="0">
                <a:solidFill>
                  <a:srgbClr val="585858"/>
                </a:solidFill>
                <a:latin typeface="kiloji"/>
                <a:cs typeface="kiloji"/>
              </a:rPr>
              <a:t>する</a:t>
            </a:r>
            <a:r>
              <a:rPr sz="1100" dirty="0">
                <a:solidFill>
                  <a:srgbClr val="585858"/>
                </a:solidFill>
                <a:latin typeface="kiloji"/>
                <a:cs typeface="kiloji"/>
              </a:rPr>
              <a:t>ヒアル</a:t>
            </a:r>
            <a:r>
              <a:rPr sz="1100" spc="-15" dirty="0">
                <a:solidFill>
                  <a:srgbClr val="585858"/>
                </a:solidFill>
                <a:latin typeface="kiloji"/>
                <a:cs typeface="kiloji"/>
              </a:rPr>
              <a:t>ロ</a:t>
            </a:r>
            <a:r>
              <a:rPr sz="1100" dirty="0">
                <a:solidFill>
                  <a:srgbClr val="585858"/>
                </a:solidFill>
                <a:latin typeface="kiloji"/>
                <a:cs typeface="kiloji"/>
              </a:rPr>
              <a:t>ン酸</a:t>
            </a:r>
            <a:r>
              <a:rPr sz="1100" spc="-15" dirty="0">
                <a:solidFill>
                  <a:srgbClr val="585858"/>
                </a:solidFill>
                <a:latin typeface="kiloji"/>
                <a:cs typeface="kiloji"/>
              </a:rPr>
              <a:t>も含 </a:t>
            </a:r>
            <a:r>
              <a:rPr sz="1100" dirty="0">
                <a:solidFill>
                  <a:srgbClr val="585858"/>
                </a:solidFill>
                <a:latin typeface="kiloji"/>
                <a:cs typeface="kiloji"/>
              </a:rPr>
              <a:t>まれる</a:t>
            </a:r>
            <a:r>
              <a:rPr sz="1100" spc="-15" dirty="0">
                <a:solidFill>
                  <a:srgbClr val="585858"/>
                </a:solidFill>
                <a:latin typeface="kiloji"/>
                <a:cs typeface="kiloji"/>
              </a:rPr>
              <a:t>。</a:t>
            </a:r>
            <a:r>
              <a:rPr sz="1100" dirty="0">
                <a:solidFill>
                  <a:srgbClr val="585858"/>
                </a:solidFill>
                <a:latin typeface="kiloji"/>
                <a:cs typeface="kiloji"/>
              </a:rPr>
              <a:t>他に</a:t>
            </a:r>
            <a:r>
              <a:rPr sz="1100" spc="-15" dirty="0">
                <a:solidFill>
                  <a:srgbClr val="585858"/>
                </a:solidFill>
                <a:latin typeface="kiloji"/>
                <a:cs typeface="kiloji"/>
              </a:rPr>
              <a:t>コ</a:t>
            </a:r>
            <a:r>
              <a:rPr sz="1100" dirty="0">
                <a:solidFill>
                  <a:srgbClr val="585858"/>
                </a:solidFill>
                <a:latin typeface="kiloji"/>
                <a:cs typeface="kiloji"/>
              </a:rPr>
              <a:t>ラー</a:t>
            </a:r>
            <a:r>
              <a:rPr sz="1100" spc="-15" dirty="0">
                <a:solidFill>
                  <a:srgbClr val="585858"/>
                </a:solidFill>
                <a:latin typeface="kiloji"/>
                <a:cs typeface="kiloji"/>
              </a:rPr>
              <a:t>ゲン</a:t>
            </a:r>
            <a:r>
              <a:rPr sz="1100" dirty="0">
                <a:solidFill>
                  <a:srgbClr val="585858"/>
                </a:solidFill>
                <a:latin typeface="kiloji"/>
                <a:cs typeface="kiloji"/>
              </a:rPr>
              <a:t>繊維を</a:t>
            </a:r>
            <a:r>
              <a:rPr sz="1100" spc="-15" dirty="0">
                <a:solidFill>
                  <a:srgbClr val="585858"/>
                </a:solidFill>
                <a:latin typeface="kiloji"/>
                <a:cs typeface="kiloji"/>
              </a:rPr>
              <a:t>つ</a:t>
            </a:r>
            <a:r>
              <a:rPr sz="1100" dirty="0">
                <a:solidFill>
                  <a:srgbClr val="585858"/>
                </a:solidFill>
                <a:latin typeface="kiloji"/>
                <a:cs typeface="kiloji"/>
              </a:rPr>
              <a:t>くる</a:t>
            </a:r>
            <a:r>
              <a:rPr sz="1100" spc="-15" dirty="0">
                <a:solidFill>
                  <a:srgbClr val="585858"/>
                </a:solidFill>
                <a:latin typeface="kiloji"/>
                <a:cs typeface="kiloji"/>
              </a:rPr>
              <a:t>線</a:t>
            </a:r>
            <a:r>
              <a:rPr sz="1100" dirty="0">
                <a:solidFill>
                  <a:srgbClr val="585858"/>
                </a:solidFill>
                <a:latin typeface="kiloji"/>
                <a:cs typeface="kiloji"/>
              </a:rPr>
              <a:t>維芽</a:t>
            </a:r>
            <a:r>
              <a:rPr sz="1100" spc="-15" dirty="0">
                <a:solidFill>
                  <a:srgbClr val="585858"/>
                </a:solidFill>
                <a:latin typeface="kiloji"/>
                <a:cs typeface="kiloji"/>
              </a:rPr>
              <a:t>細</a:t>
            </a:r>
            <a:r>
              <a:rPr sz="1100" spc="-10" dirty="0">
                <a:solidFill>
                  <a:srgbClr val="585858"/>
                </a:solidFill>
                <a:latin typeface="kiloji"/>
                <a:cs typeface="kiloji"/>
              </a:rPr>
              <a:t>胞</a:t>
            </a:r>
            <a:r>
              <a:rPr sz="1100" dirty="0">
                <a:solidFill>
                  <a:srgbClr val="585858"/>
                </a:solidFill>
                <a:latin typeface="kiloji"/>
                <a:cs typeface="kiloji"/>
              </a:rPr>
              <a:t>や免疫</a:t>
            </a:r>
            <a:r>
              <a:rPr sz="1100" spc="-15" dirty="0">
                <a:solidFill>
                  <a:srgbClr val="585858"/>
                </a:solidFill>
                <a:latin typeface="kiloji"/>
                <a:cs typeface="kiloji"/>
              </a:rPr>
              <a:t>機</a:t>
            </a:r>
            <a:r>
              <a:rPr sz="1100" dirty="0">
                <a:solidFill>
                  <a:srgbClr val="585858"/>
                </a:solidFill>
                <a:latin typeface="kiloji"/>
                <a:cs typeface="kiloji"/>
              </a:rPr>
              <a:t>能、</a:t>
            </a:r>
            <a:r>
              <a:rPr sz="1100" spc="-15" dirty="0">
                <a:solidFill>
                  <a:srgbClr val="585858"/>
                </a:solidFill>
                <a:latin typeface="kiloji"/>
                <a:cs typeface="kiloji"/>
              </a:rPr>
              <a:t>炎</a:t>
            </a:r>
            <a:r>
              <a:rPr sz="1100" dirty="0">
                <a:solidFill>
                  <a:srgbClr val="585858"/>
                </a:solidFill>
                <a:latin typeface="kiloji"/>
                <a:cs typeface="kiloji"/>
              </a:rPr>
              <a:t>症な</a:t>
            </a:r>
            <a:r>
              <a:rPr sz="1100" spc="-15" dirty="0">
                <a:solidFill>
                  <a:srgbClr val="585858"/>
                </a:solidFill>
                <a:latin typeface="kiloji"/>
                <a:cs typeface="kiloji"/>
              </a:rPr>
              <a:t>どに</a:t>
            </a:r>
            <a:r>
              <a:rPr sz="1100" dirty="0">
                <a:solidFill>
                  <a:srgbClr val="585858"/>
                </a:solidFill>
                <a:latin typeface="kiloji"/>
                <a:cs typeface="kiloji"/>
              </a:rPr>
              <a:t>関与す</a:t>
            </a:r>
            <a:r>
              <a:rPr sz="1100" spc="-15" dirty="0">
                <a:solidFill>
                  <a:srgbClr val="585858"/>
                </a:solidFill>
                <a:latin typeface="kiloji"/>
                <a:cs typeface="kiloji"/>
              </a:rPr>
              <a:t>る</a:t>
            </a:r>
            <a:r>
              <a:rPr sz="1100" dirty="0">
                <a:solidFill>
                  <a:srgbClr val="585858"/>
                </a:solidFill>
                <a:latin typeface="kiloji"/>
                <a:cs typeface="kiloji"/>
              </a:rPr>
              <a:t>肥満</a:t>
            </a:r>
            <a:r>
              <a:rPr sz="1100" spc="-15" dirty="0">
                <a:solidFill>
                  <a:srgbClr val="585858"/>
                </a:solidFill>
                <a:latin typeface="kiloji"/>
                <a:cs typeface="kiloji"/>
              </a:rPr>
              <a:t>細</a:t>
            </a:r>
            <a:r>
              <a:rPr sz="1100" dirty="0">
                <a:solidFill>
                  <a:srgbClr val="585858"/>
                </a:solidFill>
                <a:latin typeface="kiloji"/>
                <a:cs typeface="kiloji"/>
              </a:rPr>
              <a:t>胞（</a:t>
            </a:r>
            <a:r>
              <a:rPr sz="1100" spc="-15" dirty="0">
                <a:solidFill>
                  <a:srgbClr val="585858"/>
                </a:solidFill>
                <a:latin typeface="kiloji"/>
                <a:cs typeface="kiloji"/>
              </a:rPr>
              <a:t>マス</a:t>
            </a:r>
            <a:r>
              <a:rPr sz="1100" dirty="0">
                <a:solidFill>
                  <a:srgbClr val="585858"/>
                </a:solidFill>
                <a:latin typeface="kiloji"/>
                <a:cs typeface="kiloji"/>
              </a:rPr>
              <a:t>ト細胞</a:t>
            </a:r>
            <a:r>
              <a:rPr sz="1100" spc="-15" dirty="0">
                <a:solidFill>
                  <a:srgbClr val="585858"/>
                </a:solidFill>
                <a:latin typeface="kiloji"/>
                <a:cs typeface="kiloji"/>
              </a:rPr>
              <a:t>）</a:t>
            </a:r>
            <a:r>
              <a:rPr sz="1100" dirty="0">
                <a:solidFill>
                  <a:srgbClr val="585858"/>
                </a:solidFill>
                <a:latin typeface="kiloji"/>
                <a:cs typeface="kiloji"/>
              </a:rPr>
              <a:t>があ</a:t>
            </a:r>
            <a:r>
              <a:rPr sz="1100" spc="-15" dirty="0">
                <a:solidFill>
                  <a:srgbClr val="585858"/>
                </a:solidFill>
                <a:latin typeface="kiloji"/>
                <a:cs typeface="kiloji"/>
              </a:rPr>
              <a:t>る</a:t>
            </a:r>
            <a:r>
              <a:rPr sz="1100" dirty="0">
                <a:solidFill>
                  <a:srgbClr val="585858"/>
                </a:solidFill>
                <a:latin typeface="kiloji"/>
                <a:cs typeface="kiloji"/>
              </a:rPr>
              <a:t>。</a:t>
            </a:r>
            <a:endParaRPr sz="1100" dirty="0">
              <a:latin typeface="kiloji"/>
              <a:cs typeface="kiloji"/>
            </a:endParaRPr>
          </a:p>
          <a:p>
            <a:pPr marL="12700" marR="5080">
              <a:lnSpc>
                <a:spcPct val="150000"/>
              </a:lnSpc>
            </a:pPr>
            <a:r>
              <a:rPr sz="1100" dirty="0">
                <a:solidFill>
                  <a:srgbClr val="585858"/>
                </a:solidFill>
                <a:latin typeface="kiloji"/>
                <a:cs typeface="kiloji"/>
              </a:rPr>
              <a:t>神経は</a:t>
            </a:r>
            <a:r>
              <a:rPr sz="1100" spc="-15" dirty="0">
                <a:solidFill>
                  <a:srgbClr val="585858"/>
                </a:solidFill>
                <a:latin typeface="kiloji"/>
                <a:cs typeface="kiloji"/>
              </a:rPr>
              <a:t>表</a:t>
            </a:r>
            <a:r>
              <a:rPr sz="1100" dirty="0">
                <a:solidFill>
                  <a:srgbClr val="585858"/>
                </a:solidFill>
                <a:latin typeface="kiloji"/>
                <a:cs typeface="kiloji"/>
              </a:rPr>
              <a:t>皮ま</a:t>
            </a:r>
            <a:r>
              <a:rPr sz="1100" spc="-15" dirty="0">
                <a:solidFill>
                  <a:srgbClr val="585858"/>
                </a:solidFill>
                <a:latin typeface="kiloji"/>
                <a:cs typeface="kiloji"/>
              </a:rPr>
              <a:t>で</a:t>
            </a:r>
            <a:r>
              <a:rPr sz="1100" dirty="0">
                <a:solidFill>
                  <a:srgbClr val="585858"/>
                </a:solidFill>
                <a:latin typeface="kiloji"/>
                <a:cs typeface="kiloji"/>
              </a:rPr>
              <a:t>到達</a:t>
            </a:r>
            <a:r>
              <a:rPr sz="1100" spc="-15" dirty="0">
                <a:solidFill>
                  <a:srgbClr val="585858"/>
                </a:solidFill>
                <a:latin typeface="kiloji"/>
                <a:cs typeface="kiloji"/>
              </a:rPr>
              <a:t>する</a:t>
            </a:r>
            <a:r>
              <a:rPr sz="1100" dirty="0">
                <a:solidFill>
                  <a:srgbClr val="585858"/>
                </a:solidFill>
                <a:latin typeface="kiloji"/>
                <a:cs typeface="kiloji"/>
              </a:rPr>
              <a:t>が毛細</a:t>
            </a:r>
            <a:r>
              <a:rPr sz="1100" spc="-15" dirty="0">
                <a:solidFill>
                  <a:srgbClr val="585858"/>
                </a:solidFill>
                <a:latin typeface="kiloji"/>
                <a:cs typeface="kiloji"/>
              </a:rPr>
              <a:t>血</a:t>
            </a:r>
            <a:r>
              <a:rPr sz="1100" dirty="0">
                <a:solidFill>
                  <a:srgbClr val="585858"/>
                </a:solidFill>
                <a:latin typeface="kiloji"/>
                <a:cs typeface="kiloji"/>
              </a:rPr>
              <a:t>管の</a:t>
            </a:r>
            <a:r>
              <a:rPr sz="1100" spc="-15" dirty="0">
                <a:solidFill>
                  <a:srgbClr val="585858"/>
                </a:solidFill>
                <a:latin typeface="kiloji"/>
                <a:cs typeface="kiloji"/>
              </a:rPr>
              <a:t>伸</a:t>
            </a:r>
            <a:r>
              <a:rPr sz="1100" dirty="0">
                <a:solidFill>
                  <a:srgbClr val="585858"/>
                </a:solidFill>
                <a:latin typeface="kiloji"/>
                <a:cs typeface="kiloji"/>
              </a:rPr>
              <a:t>びは</a:t>
            </a:r>
            <a:r>
              <a:rPr sz="1100" spc="-15" dirty="0">
                <a:solidFill>
                  <a:srgbClr val="585858"/>
                </a:solidFill>
                <a:latin typeface="kiloji"/>
                <a:cs typeface="kiloji"/>
              </a:rPr>
              <a:t>、真</a:t>
            </a:r>
            <a:r>
              <a:rPr sz="1100" dirty="0">
                <a:solidFill>
                  <a:srgbClr val="585858"/>
                </a:solidFill>
                <a:latin typeface="kiloji"/>
                <a:cs typeface="kiloji"/>
              </a:rPr>
              <a:t>皮内ま</a:t>
            </a:r>
            <a:r>
              <a:rPr sz="1100" spc="-15" dirty="0">
                <a:solidFill>
                  <a:srgbClr val="585858"/>
                </a:solidFill>
                <a:latin typeface="kiloji"/>
                <a:cs typeface="kiloji"/>
              </a:rPr>
              <a:t>で</a:t>
            </a:r>
            <a:r>
              <a:rPr sz="1100" dirty="0">
                <a:solidFill>
                  <a:srgbClr val="585858"/>
                </a:solidFill>
                <a:latin typeface="kiloji"/>
                <a:cs typeface="kiloji"/>
              </a:rPr>
              <a:t>に止</a:t>
            </a:r>
            <a:r>
              <a:rPr sz="1100" spc="-15" dirty="0">
                <a:solidFill>
                  <a:srgbClr val="585858"/>
                </a:solidFill>
                <a:latin typeface="kiloji"/>
                <a:cs typeface="kiloji"/>
              </a:rPr>
              <a:t>ま</a:t>
            </a:r>
            <a:r>
              <a:rPr sz="1100" dirty="0">
                <a:solidFill>
                  <a:srgbClr val="585858"/>
                </a:solidFill>
                <a:latin typeface="kiloji"/>
                <a:cs typeface="kiloji"/>
              </a:rPr>
              <a:t>る。</a:t>
            </a:r>
            <a:r>
              <a:rPr sz="1100" spc="-15" dirty="0">
                <a:solidFill>
                  <a:srgbClr val="585858"/>
                </a:solidFill>
                <a:latin typeface="kiloji"/>
                <a:cs typeface="kiloji"/>
              </a:rPr>
              <a:t>真皮</a:t>
            </a:r>
            <a:r>
              <a:rPr sz="1100" dirty="0">
                <a:solidFill>
                  <a:srgbClr val="585858"/>
                </a:solidFill>
                <a:latin typeface="kiloji"/>
                <a:cs typeface="kiloji"/>
              </a:rPr>
              <a:t>には汗</a:t>
            </a:r>
            <a:r>
              <a:rPr sz="1100" spc="-15" dirty="0">
                <a:solidFill>
                  <a:srgbClr val="585858"/>
                </a:solidFill>
                <a:latin typeface="kiloji"/>
                <a:cs typeface="kiloji"/>
              </a:rPr>
              <a:t>を</a:t>
            </a:r>
            <a:r>
              <a:rPr sz="1100" dirty="0">
                <a:solidFill>
                  <a:srgbClr val="585858"/>
                </a:solidFill>
                <a:latin typeface="kiloji"/>
                <a:cs typeface="kiloji"/>
              </a:rPr>
              <a:t>分泌</a:t>
            </a:r>
            <a:r>
              <a:rPr sz="1100" spc="-15" dirty="0">
                <a:solidFill>
                  <a:srgbClr val="585858"/>
                </a:solidFill>
                <a:latin typeface="kiloji"/>
                <a:cs typeface="kiloji"/>
              </a:rPr>
              <a:t>す</a:t>
            </a:r>
            <a:r>
              <a:rPr sz="1100" dirty="0">
                <a:solidFill>
                  <a:srgbClr val="585858"/>
                </a:solidFill>
                <a:latin typeface="kiloji"/>
                <a:cs typeface="kiloji"/>
              </a:rPr>
              <a:t>るエ</a:t>
            </a:r>
            <a:r>
              <a:rPr sz="1100" spc="-15" dirty="0">
                <a:solidFill>
                  <a:srgbClr val="585858"/>
                </a:solidFill>
                <a:latin typeface="kiloji"/>
                <a:cs typeface="kiloji"/>
              </a:rPr>
              <a:t>クリ</a:t>
            </a:r>
            <a:r>
              <a:rPr sz="1100" dirty="0">
                <a:solidFill>
                  <a:srgbClr val="585858"/>
                </a:solidFill>
                <a:latin typeface="kiloji"/>
                <a:cs typeface="kiloji"/>
              </a:rPr>
              <a:t>ン腺と</a:t>
            </a:r>
            <a:r>
              <a:rPr sz="1100" spc="-15" dirty="0">
                <a:solidFill>
                  <a:srgbClr val="585858"/>
                </a:solidFill>
                <a:latin typeface="kiloji"/>
                <a:cs typeface="kiloji"/>
              </a:rPr>
              <a:t>ア</a:t>
            </a:r>
            <a:r>
              <a:rPr sz="1100" dirty="0">
                <a:solidFill>
                  <a:srgbClr val="585858"/>
                </a:solidFill>
                <a:latin typeface="kiloji"/>
                <a:cs typeface="kiloji"/>
              </a:rPr>
              <a:t>ポク</a:t>
            </a:r>
            <a:r>
              <a:rPr sz="1100" spc="-15" dirty="0">
                <a:solidFill>
                  <a:srgbClr val="585858"/>
                </a:solidFill>
                <a:latin typeface="kiloji"/>
                <a:cs typeface="kiloji"/>
              </a:rPr>
              <a:t>リ</a:t>
            </a:r>
            <a:r>
              <a:rPr sz="1100" dirty="0">
                <a:solidFill>
                  <a:srgbClr val="585858"/>
                </a:solidFill>
                <a:latin typeface="kiloji"/>
                <a:cs typeface="kiloji"/>
              </a:rPr>
              <a:t>ン 腺があ</a:t>
            </a:r>
            <a:r>
              <a:rPr sz="1100" spc="-15" dirty="0">
                <a:solidFill>
                  <a:srgbClr val="585858"/>
                </a:solidFill>
                <a:latin typeface="kiloji"/>
                <a:cs typeface="kiloji"/>
              </a:rPr>
              <a:t>る</a:t>
            </a:r>
            <a:r>
              <a:rPr sz="1100" dirty="0">
                <a:solidFill>
                  <a:srgbClr val="585858"/>
                </a:solidFill>
                <a:latin typeface="kiloji"/>
                <a:cs typeface="kiloji"/>
              </a:rPr>
              <a:t>。</a:t>
            </a:r>
            <a:endParaRPr sz="1100" dirty="0">
              <a:latin typeface="kiloji"/>
              <a:cs typeface="kiloji"/>
            </a:endParaRPr>
          </a:p>
        </p:txBody>
      </p:sp>
      <p:sp>
        <p:nvSpPr>
          <p:cNvPr id="21" name="object 3">
            <a:extLst>
              <a:ext uri="{FF2B5EF4-FFF2-40B4-BE49-F238E27FC236}">
                <a16:creationId xmlns:a16="http://schemas.microsoft.com/office/drawing/2014/main" id="{249A1050-388F-FB42-BCB7-00DA2C145E90}"/>
              </a:ext>
            </a:extLst>
          </p:cNvPr>
          <p:cNvSpPr txBox="1"/>
          <p:nvPr/>
        </p:nvSpPr>
        <p:spPr>
          <a:xfrm>
            <a:off x="9831373" y="6476827"/>
            <a:ext cx="2275077"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22" name="正方形/長方形 21">
            <a:extLst>
              <a:ext uri="{FF2B5EF4-FFF2-40B4-BE49-F238E27FC236}">
                <a16:creationId xmlns:a16="http://schemas.microsoft.com/office/drawing/2014/main" id="{B3B5B7B0-ECC1-924E-AB90-929F5741CA24}"/>
              </a:ext>
            </a:extLst>
          </p:cNvPr>
          <p:cNvSpPr/>
          <p:nvPr/>
        </p:nvSpPr>
        <p:spPr>
          <a:xfrm>
            <a:off x="370878" y="413895"/>
            <a:ext cx="3117939" cy="579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800" dirty="0" err="1">
                <a:solidFill>
                  <a:schemeClr val="tx1"/>
                </a:solidFill>
              </a:rPr>
              <a:t>Về</a:t>
            </a:r>
            <a:r>
              <a:rPr kumimoji="1" lang="en-US" altLang="ja-JP" sz="2800" dirty="0">
                <a:solidFill>
                  <a:schemeClr val="tx1"/>
                </a:solidFill>
              </a:rPr>
              <a:t> </a:t>
            </a:r>
            <a:r>
              <a:rPr kumimoji="1" lang="en-US" altLang="ja-JP" sz="2800" dirty="0" err="1">
                <a:solidFill>
                  <a:schemeClr val="tx1"/>
                </a:solidFill>
              </a:rPr>
              <a:t>làn</a:t>
            </a:r>
            <a:r>
              <a:rPr kumimoji="1" lang="en-US" altLang="ja-JP" sz="2800" dirty="0">
                <a:solidFill>
                  <a:schemeClr val="tx1"/>
                </a:solidFill>
              </a:rPr>
              <a:t> da</a:t>
            </a:r>
            <a:endParaRPr kumimoji="1" lang="ja-JP" altLang="en-US" sz="4800" b="1">
              <a:solidFill>
                <a:schemeClr val="tx1"/>
              </a:solidFill>
            </a:endParaRPr>
          </a:p>
        </p:txBody>
      </p:sp>
      <p:sp>
        <p:nvSpPr>
          <p:cNvPr id="23" name="正方形/長方形 22">
            <a:extLst>
              <a:ext uri="{FF2B5EF4-FFF2-40B4-BE49-F238E27FC236}">
                <a16:creationId xmlns:a16="http://schemas.microsoft.com/office/drawing/2014/main" id="{43DAEDC6-3EAF-CE45-96AC-01BAB6ED2224}"/>
              </a:ext>
            </a:extLst>
          </p:cNvPr>
          <p:cNvSpPr/>
          <p:nvPr/>
        </p:nvSpPr>
        <p:spPr>
          <a:xfrm>
            <a:off x="370878" y="1048485"/>
            <a:ext cx="7630122" cy="5276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ja-JP" sz="1400" dirty="0">
                <a:solidFill>
                  <a:schemeClr val="tx1"/>
                </a:solidFill>
                <a:latin typeface="Calibri" panose="020F0502020204030204" pitchFamily="34" charset="0"/>
                <a:cs typeface="Calibri" panose="020F0502020204030204" pitchFamily="34" charset="0"/>
              </a:rPr>
              <a:t>Da</a:t>
            </a:r>
          </a:p>
          <a:p>
            <a:pPr algn="just"/>
            <a:r>
              <a:rPr lang="en-US" altLang="ja-JP" sz="1400" dirty="0">
                <a:solidFill>
                  <a:schemeClr val="tx1"/>
                </a:solidFill>
                <a:latin typeface="Calibri" panose="020F0502020204030204" pitchFamily="34" charset="0"/>
                <a:cs typeface="Calibri" panose="020F0502020204030204" pitchFamily="34" charset="0"/>
              </a:rPr>
              <a:t>Da </a:t>
            </a:r>
            <a:r>
              <a:rPr lang="en-US" altLang="ja-JP" sz="1400" dirty="0" err="1">
                <a:solidFill>
                  <a:schemeClr val="tx1"/>
                </a:solidFill>
                <a:latin typeface="Calibri" panose="020F0502020204030204" pitchFamily="34" charset="0"/>
                <a:cs typeface="Calibri" panose="020F0502020204030204" pitchFamily="34" charset="0"/>
              </a:rPr>
              <a:t>là</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một</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cơ</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quan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là</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lớp</a:t>
            </a:r>
            <a:r>
              <a:rPr lang="en-US" altLang="ja-JP" sz="1400" dirty="0">
                <a:solidFill>
                  <a:schemeClr val="tx1"/>
                </a:solidFill>
                <a:latin typeface="Calibri" panose="020F0502020204030204" pitchFamily="34" charset="0"/>
                <a:cs typeface="Calibri" panose="020F0502020204030204" pitchFamily="34" charset="0"/>
              </a:rPr>
              <a:t> bao </a:t>
            </a:r>
            <a:r>
              <a:rPr lang="en-US" altLang="ja-JP" sz="1400" dirty="0" err="1">
                <a:solidFill>
                  <a:schemeClr val="tx1"/>
                </a:solidFill>
                <a:latin typeface="Calibri" panose="020F0502020204030204" pitchFamily="34" charset="0"/>
                <a:cs typeface="Calibri" panose="020F0502020204030204" pitchFamily="34" charset="0"/>
              </a:rPr>
              <a:t>phủ</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toàn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cơ</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thể</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Nó</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ngăn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cách</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bên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trong</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bên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ngoài</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cơ</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thể</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Nhìn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từ</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phía</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ngoài</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nó</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được</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cấu</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thành</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từ</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các</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mô</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biểu</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bì</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trung</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bì</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hạ</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bì</a:t>
            </a:r>
            <a:r>
              <a:rPr lang="en-US" altLang="ja-JP" sz="1400" dirty="0">
                <a:solidFill>
                  <a:schemeClr val="tx1"/>
                </a:solidFill>
                <a:latin typeface="Calibri" panose="020F0502020204030204" pitchFamily="34" charset="0"/>
                <a:cs typeface="Calibri" panose="020F0502020204030204" pitchFamily="34" charset="0"/>
              </a:rPr>
              <a:t>. Da </a:t>
            </a:r>
            <a:r>
              <a:rPr lang="en-US" altLang="ja-JP" sz="1400" dirty="0" err="1">
                <a:solidFill>
                  <a:schemeClr val="tx1"/>
                </a:solidFill>
                <a:latin typeface="Calibri" panose="020F0502020204030204" pitchFamily="34" charset="0"/>
                <a:cs typeface="Calibri" panose="020F0502020204030204" pitchFamily="34" charset="0"/>
              </a:rPr>
              <a:t>có</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chức</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năng</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điều</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tiết</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nhiệt</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độ</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là</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rào</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chắn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cho</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cơ</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thể</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khỏi</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môi</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trường</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bên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ngoài</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Biểu</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bì</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da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người</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trung</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bình</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khoảng</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0.1~0.3mm,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trung</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bì</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từ</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2.0~2.2mm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khác</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nhau</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tuỳ</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theo</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vùng</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tay</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hay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lòng</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bàn</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chân</a:t>
            </a:r>
            <a:r>
              <a:rPr lang="en-US" altLang="ja-JP" sz="1400" dirty="0">
                <a:solidFill>
                  <a:schemeClr val="tx1"/>
                </a:solidFill>
                <a:latin typeface="Calibri" panose="020F0502020204030204" pitchFamily="34" charset="0"/>
                <a:cs typeface="Calibri" panose="020F0502020204030204" pitchFamily="34" charset="0"/>
              </a:rPr>
              <a:t>.</a:t>
            </a:r>
          </a:p>
          <a:p>
            <a:pPr algn="just"/>
            <a:endParaRPr kumimoji="1" lang="en-US" altLang="ja-JP" sz="1400" dirty="0">
              <a:solidFill>
                <a:schemeClr val="tx1"/>
              </a:solidFill>
              <a:latin typeface="Calibri" panose="020F0502020204030204" pitchFamily="34" charset="0"/>
              <a:cs typeface="Calibri" panose="020F0502020204030204" pitchFamily="34" charset="0"/>
            </a:endParaRPr>
          </a:p>
          <a:p>
            <a:pPr algn="just"/>
            <a:r>
              <a:rPr lang="en-US" altLang="ja-JP" sz="1400" dirty="0" err="1">
                <a:solidFill>
                  <a:schemeClr val="tx1"/>
                </a:solidFill>
                <a:latin typeface="Calibri" panose="020F0502020204030204" pitchFamily="34" charset="0"/>
                <a:cs typeface="Calibri" panose="020F0502020204030204" pitchFamily="34" charset="0"/>
              </a:rPr>
              <a:t>Thượng</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bì</a:t>
            </a:r>
            <a:endParaRPr lang="en-US" altLang="ja-JP" sz="1400" dirty="0">
              <a:solidFill>
                <a:schemeClr val="tx1"/>
              </a:solidFill>
              <a:latin typeface="Calibri" panose="020F0502020204030204" pitchFamily="34" charset="0"/>
              <a:cs typeface="Calibri" panose="020F0502020204030204" pitchFamily="34" charset="0"/>
            </a:endParaRPr>
          </a:p>
          <a:p>
            <a:pPr algn="just"/>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Thượng</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bì</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được</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cấu</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thành</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chủ</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yếu</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bởi</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các</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tế</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bào</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en-US" altLang="ja-JP" sz="1400" dirty="0" err="1">
                <a:solidFill>
                  <a:schemeClr val="tx1"/>
                </a:solidFill>
                <a:highlight>
                  <a:srgbClr val="FFFF00"/>
                </a:highlight>
                <a:latin typeface="Calibri" panose="020F0502020204030204" pitchFamily="34" charset="0"/>
                <a:cs typeface="Calibri" panose="020F0502020204030204" pitchFamily="34" charset="0"/>
              </a:rPr>
              <a:t>sừng</a:t>
            </a:r>
            <a:r>
              <a:rPr lang="en-US" altLang="ja-JP" sz="1400" dirty="0">
                <a:solidFill>
                  <a:schemeClr val="tx1"/>
                </a:solidFill>
                <a:highlight>
                  <a:srgbClr val="FFFF00"/>
                </a:highlight>
                <a:latin typeface="Calibri" panose="020F0502020204030204" pitchFamily="34" charset="0"/>
                <a:cs typeface="Calibri" panose="020F0502020204030204" pitchFamily="34" charset="0"/>
              </a:rPr>
              <a:t> (</a:t>
            </a:r>
            <a:r>
              <a:rPr lang="vi-VN" altLang="ja-JP" sz="1400" dirty="0">
                <a:solidFill>
                  <a:schemeClr val="tx1"/>
                </a:solidFill>
                <a:highlight>
                  <a:srgbClr val="FFFF00"/>
                </a:highlight>
                <a:latin typeface="Calibri" panose="020F0502020204030204" pitchFamily="34" charset="0"/>
                <a:cs typeface="Calibri" panose="020F0502020204030204" pitchFamily="34" charset="0"/>
              </a:rPr>
              <a:t>keratinocyte). Tế bào đuôi gai ở lớp này có tế bào hắc tố (melanocytes), tế bào Langerha, tế bào Merkel ((tế bào xúc giác). </a:t>
            </a:r>
            <a:r>
              <a:rPr lang="vi-VN" altLang="ja-JP" sz="1400" dirty="0">
                <a:solidFill>
                  <a:schemeClr val="tx1"/>
                </a:solidFill>
                <a:latin typeface="Calibri" panose="020F0502020204030204" pitchFamily="34" charset="0"/>
                <a:cs typeface="Calibri" panose="020F0502020204030204" pitchFamily="34" charset="0"/>
              </a:rPr>
              <a:t>Đặc biệt, tế bào sừng ở biểu bì được ví như những viên gạch cùng với phần lipid ở giữa các tế bào được ví như xi măng giúp cấu thành cấu trúc dạng phiến (lamellar), chức năng rào chắn của da được đảm bảo nhờ sự vẹn toàn của lớp sừng này. Và, chức năng của nó có chức năng rào chắn với tác động mang tính vật lý, với tia tử ngoại, các vật chất gây hại, vi sinh vật, cùng chức năng giữ ẩm, chức năng miễn dịch, chức năng chống oxy hoá, chức năng chống khuẩn/chống viêm, chức năng tái tạo. Thêm vào đó, tế bào sừng có </a:t>
            </a:r>
            <a:r>
              <a:rPr lang="vi-VN" altLang="ja-JP" sz="1400" dirty="0">
                <a:solidFill>
                  <a:schemeClr val="tx1"/>
                </a:solidFill>
                <a:highlight>
                  <a:srgbClr val="FFFF00"/>
                </a:highlight>
                <a:latin typeface="Calibri" panose="020F0502020204030204" pitchFamily="34" charset="0"/>
                <a:cs typeface="Calibri" panose="020F0502020204030204" pitchFamily="34" charset="0"/>
              </a:rPr>
              <a:t>lipid giữa các tế bào sừng giúp gắn kết chúng với nhau, đóng vai trò che chắn để các kích thích từ bên ngoài không vào được bên trong với thành phần chủ yếu là ceramide</a:t>
            </a:r>
            <a:r>
              <a:rPr lang="vi-VN" altLang="ja-JP" sz="1400" dirty="0">
                <a:solidFill>
                  <a:schemeClr val="tx1"/>
                </a:solidFill>
                <a:latin typeface="Calibri" panose="020F0502020204030204" pitchFamily="34" charset="0"/>
                <a:cs typeface="Calibri" panose="020F0502020204030204" pitchFamily="34" charset="0"/>
              </a:rPr>
              <a:t>.</a:t>
            </a:r>
          </a:p>
          <a:p>
            <a:pPr algn="just"/>
            <a:endParaRPr lang="vi-VN" altLang="ja-JP" sz="1400" dirty="0">
              <a:solidFill>
                <a:schemeClr val="tx1"/>
              </a:solidFill>
              <a:latin typeface="Calibri" panose="020F0502020204030204" pitchFamily="34" charset="0"/>
              <a:cs typeface="Calibri" panose="020F0502020204030204" pitchFamily="34" charset="0"/>
            </a:endParaRPr>
          </a:p>
          <a:p>
            <a:pPr algn="just"/>
            <a:r>
              <a:rPr lang="vi-VN" altLang="ja-JP" sz="1400" dirty="0">
                <a:solidFill>
                  <a:schemeClr val="tx1"/>
                </a:solidFill>
                <a:latin typeface="Calibri" panose="020F0502020204030204" pitchFamily="34" charset="0"/>
                <a:cs typeface="Calibri" panose="020F0502020204030204" pitchFamily="34" charset="0"/>
              </a:rPr>
              <a:t>Trung bì</a:t>
            </a:r>
          </a:p>
          <a:p>
            <a:pPr algn="just"/>
            <a:r>
              <a:rPr lang="vi-VN" altLang="ja-JP" sz="1400" dirty="0">
                <a:solidFill>
                  <a:schemeClr val="tx1"/>
                </a:solidFill>
                <a:latin typeface="Calibri" panose="020F0502020204030204" pitchFamily="34" charset="0"/>
                <a:cs typeface="Calibri" panose="020F0502020204030204" pitchFamily="34" charset="0"/>
              </a:rPr>
              <a:t>Trung bì nằm dưới lớp thượng bì, dày gấp tầm 10~40 lần so với thượng bì. </a:t>
            </a:r>
            <a:r>
              <a:rPr lang="vi-VN" altLang="ja-JP" sz="1400" dirty="0">
                <a:solidFill>
                  <a:schemeClr val="tx1"/>
                </a:solidFill>
                <a:highlight>
                  <a:srgbClr val="00FFFF"/>
                </a:highlight>
                <a:latin typeface="Calibri" panose="020F0502020204030204" pitchFamily="34" charset="0"/>
                <a:cs typeface="Calibri" panose="020F0502020204030204" pitchFamily="34" charset="0"/>
              </a:rPr>
              <a:t>Trong lớp trung bì hình lưới, “sợi đàn hồi elastin” được phân bố theo kiểu lưới ở thể liên kết “ sợi liên kết collagen ” giúp mang lại sự dẻo dai cho da. Nó còn chứa cả axit hyaluronic, có tác dụng giữ nước</a:t>
            </a:r>
            <a:r>
              <a:rPr lang="vi-VN" altLang="ja-JP" sz="1400" dirty="0">
                <a:solidFill>
                  <a:schemeClr val="tx1"/>
                </a:solidFill>
                <a:latin typeface="Calibri" panose="020F0502020204030204" pitchFamily="34" charset="0"/>
                <a:cs typeface="Calibri" panose="020F0502020204030204" pitchFamily="34" charset="0"/>
              </a:rPr>
              <a:t>. Ngoài ra, còn có </a:t>
            </a:r>
            <a:r>
              <a:rPr lang="vi-VN" altLang="ja-JP" sz="1400" dirty="0">
                <a:solidFill>
                  <a:schemeClr val="tx1"/>
                </a:solidFill>
                <a:highlight>
                  <a:srgbClr val="00FFFF"/>
                </a:highlight>
                <a:latin typeface="Calibri" panose="020F0502020204030204" pitchFamily="34" charset="0"/>
                <a:cs typeface="Calibri" panose="020F0502020204030204" pitchFamily="34" charset="0"/>
              </a:rPr>
              <a:t>các nguyên bào sợi sản xuất ra các sợi collagen</a:t>
            </a:r>
            <a:r>
              <a:rPr lang="vi-VN" altLang="ja-JP" sz="1400" dirty="0">
                <a:solidFill>
                  <a:schemeClr val="tx1"/>
                </a:solidFill>
                <a:latin typeface="Calibri" panose="020F0502020204030204" pitchFamily="34" charset="0"/>
                <a:cs typeface="Calibri" panose="020F0502020204030204" pitchFamily="34" charset="0"/>
              </a:rPr>
              <a:t> và các tế bào mast có liên quan đến chức năng miễn dịch và chứng viêm. Các dây thần kinh đi đến lớp biểu bì, nhưng sự phát triển của các mao mạch dừng lại bên trong lớp hạ bì. Lớp hạ bì có các tuyến eccrine và apocrine tiết ra mồ hôi.</a:t>
            </a:r>
            <a:endParaRPr lang="ja-JP" altLang="en-US" sz="1400">
              <a:solidFill>
                <a:schemeClr val="tx1"/>
              </a:solidFill>
              <a:latin typeface="Calibri" panose="020F0502020204030204" pitchFamily="34" charset="0"/>
              <a:cs typeface="Calibri" panose="020F0502020204030204" pitchFamily="34" charset="0"/>
            </a:endParaRPr>
          </a:p>
        </p:txBody>
      </p:sp>
      <p:grpSp>
        <p:nvGrpSpPr>
          <p:cNvPr id="40" name="グループ化 39">
            <a:extLst>
              <a:ext uri="{FF2B5EF4-FFF2-40B4-BE49-F238E27FC236}">
                <a16:creationId xmlns:a16="http://schemas.microsoft.com/office/drawing/2014/main" id="{C0A33450-6B1F-6341-A6EB-65A678E176BB}"/>
              </a:ext>
            </a:extLst>
          </p:cNvPr>
          <p:cNvGrpSpPr/>
          <p:nvPr/>
        </p:nvGrpSpPr>
        <p:grpSpPr>
          <a:xfrm>
            <a:off x="8247888" y="1775460"/>
            <a:ext cx="3729186" cy="3602736"/>
            <a:chOff x="8247888" y="1775460"/>
            <a:chExt cx="3729186" cy="3602736"/>
          </a:xfrm>
        </p:grpSpPr>
        <p:sp>
          <p:nvSpPr>
            <p:cNvPr id="17" name="object 17"/>
            <p:cNvSpPr/>
            <p:nvPr/>
          </p:nvSpPr>
          <p:spPr>
            <a:xfrm>
              <a:off x="8247888" y="1775460"/>
              <a:ext cx="3646932" cy="3602736"/>
            </a:xfrm>
            <a:prstGeom prst="rect">
              <a:avLst/>
            </a:prstGeom>
            <a:blipFill>
              <a:blip r:embed="rId3" cstate="print"/>
              <a:stretch>
                <a:fillRect/>
              </a:stretch>
            </a:blipFill>
          </p:spPr>
          <p:txBody>
            <a:bodyPr wrap="square" lIns="0" tIns="0" rIns="0" bIns="0" rtlCol="0"/>
            <a:lstStyle/>
            <a:p>
              <a:endParaRPr/>
            </a:p>
          </p:txBody>
        </p:sp>
        <p:sp>
          <p:nvSpPr>
            <p:cNvPr id="24" name="正方形/長方形 23">
              <a:extLst>
                <a:ext uri="{FF2B5EF4-FFF2-40B4-BE49-F238E27FC236}">
                  <a16:creationId xmlns:a16="http://schemas.microsoft.com/office/drawing/2014/main" id="{9495401A-1F2E-E347-9C72-D5B92E2C5D3A}"/>
                </a:ext>
              </a:extLst>
            </p:cNvPr>
            <p:cNvSpPr/>
            <p:nvPr/>
          </p:nvSpPr>
          <p:spPr>
            <a:xfrm>
              <a:off x="10447535" y="1885668"/>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100" dirty="0" err="1">
                  <a:solidFill>
                    <a:schemeClr val="tx1"/>
                  </a:solidFill>
                  <a:latin typeface="Calibri" panose="020F0502020204030204" pitchFamily="34" charset="0"/>
                  <a:cs typeface="Calibri" panose="020F0502020204030204" pitchFamily="34" charset="0"/>
                </a:rPr>
                <a:t>Lớp</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sừng</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25" name="正方形/長方形 24">
              <a:extLst>
                <a:ext uri="{FF2B5EF4-FFF2-40B4-BE49-F238E27FC236}">
                  <a16:creationId xmlns:a16="http://schemas.microsoft.com/office/drawing/2014/main" id="{6F4A9C87-B309-C641-9A7B-FDE19C1FA72D}"/>
                </a:ext>
              </a:extLst>
            </p:cNvPr>
            <p:cNvSpPr/>
            <p:nvPr/>
          </p:nvSpPr>
          <p:spPr>
            <a:xfrm>
              <a:off x="10515600" y="2165767"/>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100" dirty="0" err="1">
                  <a:solidFill>
                    <a:schemeClr val="tx1"/>
                  </a:solidFill>
                  <a:latin typeface="Calibri" panose="020F0502020204030204" pitchFamily="34" charset="0"/>
                  <a:cs typeface="Calibri" panose="020F0502020204030204" pitchFamily="34" charset="0"/>
                </a:rPr>
                <a:t>Lớp</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hạt</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26" name="正方形/長方形 25">
              <a:extLst>
                <a:ext uri="{FF2B5EF4-FFF2-40B4-BE49-F238E27FC236}">
                  <a16:creationId xmlns:a16="http://schemas.microsoft.com/office/drawing/2014/main" id="{F1AEA613-D0C8-7E4E-B83D-2C4C5811BA0C}"/>
                </a:ext>
              </a:extLst>
            </p:cNvPr>
            <p:cNvSpPr/>
            <p:nvPr/>
          </p:nvSpPr>
          <p:spPr>
            <a:xfrm>
              <a:off x="10515600" y="2684484"/>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100" dirty="0" err="1">
                  <a:solidFill>
                    <a:schemeClr val="tx1"/>
                  </a:solidFill>
                  <a:latin typeface="Calibri" panose="020F0502020204030204" pitchFamily="34" charset="0"/>
                  <a:cs typeface="Calibri" panose="020F0502020204030204" pitchFamily="34" charset="0"/>
                </a:rPr>
                <a:t>Lớp</a:t>
              </a:r>
              <a:r>
                <a:rPr kumimoji="1" lang="en-US" altLang="ja-JP" sz="1100" dirty="0">
                  <a:solidFill>
                    <a:schemeClr val="tx1"/>
                  </a:solidFill>
                  <a:latin typeface="Calibri" panose="020F0502020204030204" pitchFamily="34" charset="0"/>
                  <a:cs typeface="Calibri" panose="020F0502020204030204" pitchFamily="34" charset="0"/>
                </a:rPr>
                <a:t> </a:t>
              </a:r>
              <a:r>
                <a:rPr kumimoji="1" lang="ja-JP" altLang="en-US" sz="1100">
                  <a:solidFill>
                    <a:schemeClr val="tx1"/>
                  </a:solidFill>
                  <a:latin typeface="Calibri" panose="020F0502020204030204" pitchFamily="34" charset="0"/>
                  <a:cs typeface="Calibri" panose="020F0502020204030204" pitchFamily="34" charset="0"/>
                </a:rPr>
                <a:t> </a:t>
              </a:r>
              <a:r>
                <a:rPr kumimoji="1" lang="vi-VN" altLang="ja-JP" sz="1100" dirty="0">
                  <a:solidFill>
                    <a:schemeClr val="tx1"/>
                  </a:solidFill>
                  <a:latin typeface="Calibri" panose="020F0502020204030204" pitchFamily="34" charset="0"/>
                  <a:cs typeface="Calibri" panose="020F0502020204030204" pitchFamily="34" charset="0"/>
                </a:rPr>
                <a:t>gai</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27" name="正方形/長方形 26">
              <a:extLst>
                <a:ext uri="{FF2B5EF4-FFF2-40B4-BE49-F238E27FC236}">
                  <a16:creationId xmlns:a16="http://schemas.microsoft.com/office/drawing/2014/main" id="{27E3D8FD-C58B-C94A-A9BE-E77A13393967}"/>
                </a:ext>
              </a:extLst>
            </p:cNvPr>
            <p:cNvSpPr/>
            <p:nvPr/>
          </p:nvSpPr>
          <p:spPr>
            <a:xfrm>
              <a:off x="11375609" y="2510508"/>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vi-VN" altLang="ja-JP" sz="1100" dirty="0">
                  <a:solidFill>
                    <a:schemeClr val="tx1"/>
                  </a:solidFill>
                  <a:latin typeface="Calibri" panose="020F0502020204030204" pitchFamily="34" charset="0"/>
                  <a:cs typeface="Calibri" panose="020F0502020204030204" pitchFamily="34" charset="0"/>
                </a:rPr>
                <a:t>Biểu bì</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28" name="正方形/長方形 27">
              <a:extLst>
                <a:ext uri="{FF2B5EF4-FFF2-40B4-BE49-F238E27FC236}">
                  <a16:creationId xmlns:a16="http://schemas.microsoft.com/office/drawing/2014/main" id="{E7D35C79-B639-304F-A8CA-F6B8C9B1466B}"/>
                </a:ext>
              </a:extLst>
            </p:cNvPr>
            <p:cNvSpPr/>
            <p:nvPr/>
          </p:nvSpPr>
          <p:spPr>
            <a:xfrm>
              <a:off x="11375609" y="3855817"/>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vi-VN" altLang="ja-JP" sz="1100" dirty="0">
                  <a:solidFill>
                    <a:schemeClr val="tx1"/>
                  </a:solidFill>
                  <a:latin typeface="Calibri" panose="020F0502020204030204" pitchFamily="34" charset="0"/>
                  <a:cs typeface="Calibri" panose="020F0502020204030204" pitchFamily="34" charset="0"/>
                </a:rPr>
                <a:t>Trung bì</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29" name="正方形/長方形 28">
              <a:extLst>
                <a:ext uri="{FF2B5EF4-FFF2-40B4-BE49-F238E27FC236}">
                  <a16:creationId xmlns:a16="http://schemas.microsoft.com/office/drawing/2014/main" id="{33DBDD15-608A-664A-9505-3747C5A5D801}"/>
                </a:ext>
              </a:extLst>
            </p:cNvPr>
            <p:cNvSpPr/>
            <p:nvPr/>
          </p:nvSpPr>
          <p:spPr>
            <a:xfrm>
              <a:off x="11353800" y="4650598"/>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Mô hạ</a:t>
              </a:r>
              <a:r>
                <a:rPr kumimoji="1" lang="vi-VN" altLang="ja-JP" sz="1100" dirty="0">
                  <a:solidFill>
                    <a:schemeClr val="tx1"/>
                  </a:solidFill>
                  <a:latin typeface="Calibri" panose="020F0502020204030204" pitchFamily="34" charset="0"/>
                  <a:cs typeface="Calibri" panose="020F0502020204030204" pitchFamily="34" charset="0"/>
                </a:rPr>
                <a:t> bì</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0" name="正方形/長方形 29">
              <a:extLst>
                <a:ext uri="{FF2B5EF4-FFF2-40B4-BE49-F238E27FC236}">
                  <a16:creationId xmlns:a16="http://schemas.microsoft.com/office/drawing/2014/main" id="{3E8CAAF8-EE09-994A-9CDF-3D92A351E500}"/>
                </a:ext>
              </a:extLst>
            </p:cNvPr>
            <p:cNvSpPr/>
            <p:nvPr/>
          </p:nvSpPr>
          <p:spPr>
            <a:xfrm>
              <a:off x="10515600" y="3187113"/>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Lớp đáy</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1" name="正方形/長方形 30">
              <a:extLst>
                <a:ext uri="{FF2B5EF4-FFF2-40B4-BE49-F238E27FC236}">
                  <a16:creationId xmlns:a16="http://schemas.microsoft.com/office/drawing/2014/main" id="{24C122F6-DAD7-E640-B78E-AA2B6A3BA30B}"/>
                </a:ext>
              </a:extLst>
            </p:cNvPr>
            <p:cNvSpPr/>
            <p:nvPr/>
          </p:nvSpPr>
          <p:spPr>
            <a:xfrm>
              <a:off x="10515599" y="3400779"/>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Màng đáy</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2" name="正方形/長方形 31">
              <a:extLst>
                <a:ext uri="{FF2B5EF4-FFF2-40B4-BE49-F238E27FC236}">
                  <a16:creationId xmlns:a16="http://schemas.microsoft.com/office/drawing/2014/main" id="{5B302535-609B-6B43-A49F-2DCA81E0349C}"/>
                </a:ext>
              </a:extLst>
            </p:cNvPr>
            <p:cNvSpPr/>
            <p:nvPr/>
          </p:nvSpPr>
          <p:spPr>
            <a:xfrm>
              <a:off x="10510155" y="3614355"/>
              <a:ext cx="69124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Tế bào đáy</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3" name="正方形/長方形 32">
              <a:extLst>
                <a:ext uri="{FF2B5EF4-FFF2-40B4-BE49-F238E27FC236}">
                  <a16:creationId xmlns:a16="http://schemas.microsoft.com/office/drawing/2014/main" id="{12E42405-7CD6-F24C-AFD6-6EEDAFAA606E}"/>
                </a:ext>
              </a:extLst>
            </p:cNvPr>
            <p:cNvSpPr/>
            <p:nvPr/>
          </p:nvSpPr>
          <p:spPr>
            <a:xfrm>
              <a:off x="10510154" y="3829510"/>
              <a:ext cx="69124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Collagen</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4" name="正方形/長方形 33">
              <a:extLst>
                <a:ext uri="{FF2B5EF4-FFF2-40B4-BE49-F238E27FC236}">
                  <a16:creationId xmlns:a16="http://schemas.microsoft.com/office/drawing/2014/main" id="{45E5E049-893E-1A47-BB60-C60671AC4C41}"/>
                </a:ext>
              </a:extLst>
            </p:cNvPr>
            <p:cNvSpPr/>
            <p:nvPr/>
          </p:nvSpPr>
          <p:spPr>
            <a:xfrm>
              <a:off x="10510154" y="4022728"/>
              <a:ext cx="69124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Elastin</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5" name="正方形/長方形 34">
              <a:extLst>
                <a:ext uri="{FF2B5EF4-FFF2-40B4-BE49-F238E27FC236}">
                  <a16:creationId xmlns:a16="http://schemas.microsoft.com/office/drawing/2014/main" id="{2087BEB7-97A5-9E44-A240-D676A65BE136}"/>
                </a:ext>
              </a:extLst>
            </p:cNvPr>
            <p:cNvSpPr/>
            <p:nvPr/>
          </p:nvSpPr>
          <p:spPr>
            <a:xfrm>
              <a:off x="10510154" y="4228316"/>
              <a:ext cx="919846"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Nguyên bào sợi</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6" name="正方形/長方形 35">
              <a:extLst>
                <a:ext uri="{FF2B5EF4-FFF2-40B4-BE49-F238E27FC236}">
                  <a16:creationId xmlns:a16="http://schemas.microsoft.com/office/drawing/2014/main" id="{51D3386E-149F-A44C-AE3B-1BEB7E13133F}"/>
                </a:ext>
              </a:extLst>
            </p:cNvPr>
            <p:cNvSpPr/>
            <p:nvPr/>
          </p:nvSpPr>
          <p:spPr>
            <a:xfrm>
              <a:off x="10514034" y="4409136"/>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en-US" altLang="ja-JP" sz="1100" dirty="0">
                  <a:solidFill>
                    <a:schemeClr val="tx1"/>
                  </a:solidFill>
                  <a:latin typeface="Calibri" panose="020F0502020204030204" pitchFamily="34" charset="0"/>
                  <a:cs typeface="Calibri" panose="020F0502020204030204" pitchFamily="34" charset="0"/>
                </a:rPr>
                <a:t> </a:t>
              </a:r>
              <a:r>
                <a:rPr lang="en-US" altLang="ja-JP" sz="1100" dirty="0" err="1">
                  <a:solidFill>
                    <a:schemeClr val="tx1"/>
                  </a:solidFill>
                  <a:latin typeface="Calibri" panose="020F0502020204030204" pitchFamily="34" charset="0"/>
                  <a:cs typeface="Calibri" panose="020F0502020204030204" pitchFamily="34" charset="0"/>
                </a:rPr>
                <a:t>Cơ</a:t>
              </a:r>
              <a:r>
                <a:rPr lang="en-US" altLang="ja-JP" sz="1100" dirty="0">
                  <a:solidFill>
                    <a:schemeClr val="tx1"/>
                  </a:solidFill>
                  <a:latin typeface="Calibri" panose="020F0502020204030204" pitchFamily="34" charset="0"/>
                  <a:cs typeface="Calibri" panose="020F0502020204030204" pitchFamily="34" charset="0"/>
                </a:rPr>
                <a:t> </a:t>
              </a:r>
              <a:r>
                <a:rPr lang="en-US" altLang="ja-JP" sz="1100" dirty="0" err="1">
                  <a:solidFill>
                    <a:schemeClr val="tx1"/>
                  </a:solidFill>
                  <a:latin typeface="Calibri" panose="020F0502020204030204" pitchFamily="34" charset="0"/>
                  <a:cs typeface="Calibri" panose="020F0502020204030204" pitchFamily="34" charset="0"/>
                </a:rPr>
                <a:t>chất</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7" name="正方形/長方形 36">
              <a:extLst>
                <a:ext uri="{FF2B5EF4-FFF2-40B4-BE49-F238E27FC236}">
                  <a16:creationId xmlns:a16="http://schemas.microsoft.com/office/drawing/2014/main" id="{A26C90C2-D097-2845-A79E-1C6ECC704F57}"/>
                </a:ext>
              </a:extLst>
            </p:cNvPr>
            <p:cNvSpPr/>
            <p:nvPr/>
          </p:nvSpPr>
          <p:spPr>
            <a:xfrm>
              <a:off x="10510154" y="4614724"/>
              <a:ext cx="69124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Mỡ dưới da</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8" name="正方形/長方形 37">
              <a:extLst>
                <a:ext uri="{FF2B5EF4-FFF2-40B4-BE49-F238E27FC236}">
                  <a16:creationId xmlns:a16="http://schemas.microsoft.com/office/drawing/2014/main" id="{ED5451F1-83E1-874D-AEF6-FED6781EDAD7}"/>
                </a:ext>
              </a:extLst>
            </p:cNvPr>
            <p:cNvSpPr/>
            <p:nvPr/>
          </p:nvSpPr>
          <p:spPr>
            <a:xfrm>
              <a:off x="10510153" y="4815806"/>
              <a:ext cx="69124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Màng cơ</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9" name="正方形/長方形 38">
              <a:extLst>
                <a:ext uri="{FF2B5EF4-FFF2-40B4-BE49-F238E27FC236}">
                  <a16:creationId xmlns:a16="http://schemas.microsoft.com/office/drawing/2014/main" id="{EF3F6492-8622-2C4A-99ED-1C1D63F288A6}"/>
                </a:ext>
              </a:extLst>
            </p:cNvPr>
            <p:cNvSpPr/>
            <p:nvPr/>
          </p:nvSpPr>
          <p:spPr>
            <a:xfrm>
              <a:off x="10510153" y="5042394"/>
              <a:ext cx="69124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Cơ</a:t>
              </a:r>
              <a:endParaRPr kumimoji="1" lang="en-US" altLang="ja-JP" sz="1100" dirty="0">
                <a:solidFill>
                  <a:schemeClr val="tx1"/>
                </a:solidFill>
                <a:latin typeface="Calibri" panose="020F0502020204030204" pitchFamily="34" charset="0"/>
                <a:cs typeface="Calibri" panose="020F0502020204030204" pitchFamily="34" charset="0"/>
              </a:endParaRPr>
            </a:p>
          </p:txBody>
        </p:sp>
      </p:grpSp>
      <p:pic>
        <p:nvPicPr>
          <p:cNvPr id="42" name="Picture 5" descr="http://csc-vietnam.vn/images/logos/1/unnamed.png">
            <a:extLst>
              <a:ext uri="{FF2B5EF4-FFF2-40B4-BE49-F238E27FC236}">
                <a16:creationId xmlns:a16="http://schemas.microsoft.com/office/drawing/2014/main" id="{D46BA2D2-1A7A-8B08-54F0-729097C142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4416" y="4746752"/>
            <a:ext cx="3988435" cy="1397000"/>
          </a:xfrm>
          <a:prstGeom prst="rect">
            <a:avLst/>
          </a:prstGeom>
        </p:spPr>
        <p:txBody>
          <a:bodyPr vert="horz" wrap="square" lIns="0" tIns="12700" rIns="0" bIns="0" rtlCol="0">
            <a:spAutoFit/>
          </a:bodyPr>
          <a:lstStyle/>
          <a:p>
            <a:pPr marL="12700" marR="5080">
              <a:lnSpc>
                <a:spcPct val="150000"/>
              </a:lnSpc>
              <a:spcBef>
                <a:spcPts val="100"/>
              </a:spcBef>
            </a:pPr>
            <a:r>
              <a:rPr sz="1200" dirty="0">
                <a:solidFill>
                  <a:srgbClr val="666666"/>
                </a:solidFill>
                <a:latin typeface="kiloji"/>
                <a:cs typeface="kiloji"/>
              </a:rPr>
              <a:t>「インフルエンザの予防接種」を皮下に注射するの</a:t>
            </a:r>
            <a:r>
              <a:rPr sz="1200" spc="-20" dirty="0">
                <a:solidFill>
                  <a:srgbClr val="666666"/>
                </a:solidFill>
                <a:latin typeface="kiloji"/>
                <a:cs typeface="kiloji"/>
              </a:rPr>
              <a:t>は</a:t>
            </a:r>
            <a:r>
              <a:rPr sz="1200" dirty="0">
                <a:solidFill>
                  <a:srgbClr val="666666"/>
                </a:solidFill>
                <a:latin typeface="kiloji"/>
                <a:cs typeface="kiloji"/>
              </a:rPr>
              <a:t>、 皮下即ち</a:t>
            </a:r>
            <a:r>
              <a:rPr sz="1200" dirty="0">
                <a:solidFill>
                  <a:srgbClr val="FF0000"/>
                </a:solidFill>
                <a:latin typeface="kiloji"/>
                <a:cs typeface="kiloji"/>
              </a:rPr>
              <a:t>真皮には、免疫に関係する樹状細胞が多く</a:t>
            </a:r>
            <a:r>
              <a:rPr sz="1200" dirty="0">
                <a:solidFill>
                  <a:srgbClr val="666666"/>
                </a:solidFill>
                <a:latin typeface="kiloji"/>
                <a:cs typeface="kiloji"/>
              </a:rPr>
              <a:t>ここに 注射液を送り込み、</a:t>
            </a:r>
            <a:r>
              <a:rPr sz="1200" dirty="0">
                <a:solidFill>
                  <a:srgbClr val="FF0000"/>
                </a:solidFill>
                <a:latin typeface="kiloji"/>
                <a:cs typeface="kiloji"/>
              </a:rPr>
              <a:t>免疫細胞にインフルエンザの抗原を覚 えてもらうようにするため</a:t>
            </a:r>
            <a:r>
              <a:rPr sz="1200" dirty="0">
                <a:solidFill>
                  <a:srgbClr val="666666"/>
                </a:solidFill>
                <a:latin typeface="kiloji"/>
                <a:cs typeface="kiloji"/>
              </a:rPr>
              <a:t>である。</a:t>
            </a:r>
            <a:endParaRPr sz="1200" dirty="0">
              <a:latin typeface="kiloji"/>
              <a:cs typeface="kiloji"/>
            </a:endParaRPr>
          </a:p>
          <a:p>
            <a:pPr marL="12700">
              <a:lnSpc>
                <a:spcPct val="100000"/>
              </a:lnSpc>
              <a:spcBef>
                <a:spcPts val="720"/>
              </a:spcBef>
            </a:pPr>
            <a:r>
              <a:rPr sz="1200" dirty="0">
                <a:solidFill>
                  <a:srgbClr val="FF0000"/>
                </a:solidFill>
                <a:latin typeface="kiloji"/>
                <a:cs typeface="kiloji"/>
              </a:rPr>
              <a:t>樹状細胞</a:t>
            </a:r>
            <a:r>
              <a:rPr sz="1200" dirty="0">
                <a:solidFill>
                  <a:srgbClr val="666666"/>
                </a:solidFill>
                <a:latin typeface="kiloji"/>
                <a:cs typeface="kiloji"/>
              </a:rPr>
              <a:t>は、表皮に存在するランゲルハンス細胞をはじめ</a:t>
            </a:r>
            <a:endParaRPr sz="1200" dirty="0">
              <a:latin typeface="kiloji"/>
              <a:cs typeface="kiloji"/>
            </a:endParaRPr>
          </a:p>
        </p:txBody>
      </p:sp>
      <p:grpSp>
        <p:nvGrpSpPr>
          <p:cNvPr id="5" name="object 5"/>
          <p:cNvGrpSpPr/>
          <p:nvPr/>
        </p:nvGrpSpPr>
        <p:grpSpPr>
          <a:xfrm>
            <a:off x="5117591" y="688848"/>
            <a:ext cx="6449695" cy="5344795"/>
            <a:chOff x="5117591" y="688848"/>
            <a:chExt cx="6449695" cy="5344795"/>
          </a:xfrm>
        </p:grpSpPr>
        <p:sp>
          <p:nvSpPr>
            <p:cNvPr id="6" name="object 6"/>
            <p:cNvSpPr/>
            <p:nvPr/>
          </p:nvSpPr>
          <p:spPr>
            <a:xfrm>
              <a:off x="5117591" y="688848"/>
              <a:ext cx="6449568" cy="46607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912608" y="3980687"/>
              <a:ext cx="3655060" cy="2052955"/>
            </a:xfrm>
            <a:custGeom>
              <a:avLst/>
              <a:gdLst/>
              <a:ahLst/>
              <a:cxnLst/>
              <a:rect l="l" t="t" r="r" b="b"/>
              <a:pathLst>
                <a:path w="3655059" h="2052954">
                  <a:moveTo>
                    <a:pt x="3654552" y="0"/>
                  </a:moveTo>
                  <a:lnTo>
                    <a:pt x="231648" y="0"/>
                  </a:lnTo>
                  <a:lnTo>
                    <a:pt x="231648" y="68580"/>
                  </a:lnTo>
                  <a:lnTo>
                    <a:pt x="0" y="68580"/>
                  </a:lnTo>
                  <a:lnTo>
                    <a:pt x="0" y="2052828"/>
                  </a:lnTo>
                  <a:lnTo>
                    <a:pt x="3654552" y="2052828"/>
                  </a:lnTo>
                  <a:lnTo>
                    <a:pt x="3654552" y="1539240"/>
                  </a:lnTo>
                  <a:lnTo>
                    <a:pt x="3654552" y="68580"/>
                  </a:lnTo>
                  <a:lnTo>
                    <a:pt x="3654552" y="0"/>
                  </a:lnTo>
                  <a:close/>
                </a:path>
              </a:pathLst>
            </a:custGeom>
            <a:solidFill>
              <a:srgbClr val="FFFFFF"/>
            </a:solidFill>
          </p:spPr>
          <p:txBody>
            <a:bodyPr wrap="square" lIns="0" tIns="0" rIns="0" bIns="0" rtlCol="0"/>
            <a:lstStyle/>
            <a:p>
              <a:endParaRPr/>
            </a:p>
          </p:txBody>
        </p:sp>
      </p:grpSp>
      <p:sp>
        <p:nvSpPr>
          <p:cNvPr id="8" name="object 8"/>
          <p:cNvSpPr txBox="1"/>
          <p:nvPr/>
        </p:nvSpPr>
        <p:spPr>
          <a:xfrm>
            <a:off x="7992236" y="4044823"/>
            <a:ext cx="3379470" cy="1946275"/>
          </a:xfrm>
          <a:prstGeom prst="rect">
            <a:avLst/>
          </a:prstGeom>
        </p:spPr>
        <p:txBody>
          <a:bodyPr vert="horz" wrap="square" lIns="0" tIns="12700" rIns="0" bIns="0" rtlCol="0">
            <a:spAutoFit/>
          </a:bodyPr>
          <a:lstStyle/>
          <a:p>
            <a:pPr marL="12700" marR="5080" algn="just">
              <a:lnSpc>
                <a:spcPct val="150000"/>
              </a:lnSpc>
              <a:spcBef>
                <a:spcPts val="100"/>
              </a:spcBef>
            </a:pPr>
            <a:r>
              <a:rPr sz="1200" dirty="0">
                <a:solidFill>
                  <a:srgbClr val="FF0000"/>
                </a:solidFill>
                <a:latin typeface="kiloji"/>
                <a:cs typeface="kiloji"/>
              </a:rPr>
              <a:t>「表皮」には</a:t>
            </a:r>
            <a:r>
              <a:rPr sz="1200" dirty="0">
                <a:solidFill>
                  <a:srgbClr val="666666"/>
                </a:solidFill>
                <a:latin typeface="kiloji"/>
                <a:cs typeface="kiloji"/>
              </a:rPr>
              <a:t>細胞がレンガ状に並んでその間を埋 め尽くすように存在する</a:t>
            </a:r>
            <a:r>
              <a:rPr sz="1200" dirty="0">
                <a:solidFill>
                  <a:srgbClr val="FF0000"/>
                </a:solidFill>
                <a:latin typeface="kiloji"/>
                <a:cs typeface="kiloji"/>
              </a:rPr>
              <a:t>「角質細胞間脂質」があ る。細胞同士を密着させ、外部からの刺激が入り </a:t>
            </a:r>
            <a:r>
              <a:rPr sz="1200" spc="-5" dirty="0">
                <a:solidFill>
                  <a:srgbClr val="FF0000"/>
                </a:solidFill>
                <a:latin typeface="kiloji"/>
                <a:cs typeface="kiloji"/>
              </a:rPr>
              <a:t>込まないように肌のバリア機能を担ってい</a:t>
            </a:r>
            <a:r>
              <a:rPr sz="1200" dirty="0">
                <a:solidFill>
                  <a:srgbClr val="FF0000"/>
                </a:solidFill>
                <a:latin typeface="kiloji"/>
                <a:cs typeface="kiloji"/>
              </a:rPr>
              <a:t>る</a:t>
            </a:r>
            <a:r>
              <a:rPr sz="1200" spc="-5" dirty="0">
                <a:solidFill>
                  <a:srgbClr val="FF0000"/>
                </a:solidFill>
                <a:latin typeface="kiloji"/>
                <a:cs typeface="kiloji"/>
              </a:rPr>
              <a:t>。</a:t>
            </a:r>
            <a:r>
              <a:rPr sz="1200" dirty="0">
                <a:solidFill>
                  <a:srgbClr val="FF0000"/>
                </a:solidFill>
                <a:latin typeface="kiloji"/>
                <a:cs typeface="kiloji"/>
              </a:rPr>
              <a:t>主 成分は「セラミド」</a:t>
            </a:r>
            <a:r>
              <a:rPr sz="1200" dirty="0">
                <a:solidFill>
                  <a:srgbClr val="666666"/>
                </a:solidFill>
                <a:latin typeface="kiloji"/>
                <a:cs typeface="kiloji"/>
              </a:rPr>
              <a:t>という脂質で、量が減ると肌 が乾燥する上、細胞の隙間から刺激が入り、赤み</a:t>
            </a:r>
            <a:endParaRPr sz="1200">
              <a:latin typeface="kiloji"/>
              <a:cs typeface="kiloji"/>
            </a:endParaRPr>
          </a:p>
          <a:p>
            <a:pPr marL="12700">
              <a:lnSpc>
                <a:spcPct val="100000"/>
              </a:lnSpc>
              <a:spcBef>
                <a:spcPts val="720"/>
              </a:spcBef>
            </a:pPr>
            <a:r>
              <a:rPr sz="1200" dirty="0">
                <a:solidFill>
                  <a:srgbClr val="666666"/>
                </a:solidFill>
                <a:latin typeface="kiloji"/>
                <a:cs typeface="kiloji"/>
              </a:rPr>
              <a:t>、かゆみなども生じる。肌を強く洗うとセラミド</a:t>
            </a:r>
            <a:endParaRPr sz="1200">
              <a:latin typeface="kiloji"/>
              <a:cs typeface="kiloji"/>
            </a:endParaRPr>
          </a:p>
        </p:txBody>
      </p:sp>
      <p:sp>
        <p:nvSpPr>
          <p:cNvPr id="9" name="object 9"/>
          <p:cNvSpPr txBox="1"/>
          <p:nvPr/>
        </p:nvSpPr>
        <p:spPr>
          <a:xfrm>
            <a:off x="7992236" y="6056782"/>
            <a:ext cx="20072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666666"/>
                </a:solidFill>
                <a:latin typeface="kiloji"/>
                <a:cs typeface="kiloji"/>
              </a:rPr>
              <a:t>が溶けて流れ出すので注意！</a:t>
            </a:r>
            <a:endParaRPr sz="1200">
              <a:latin typeface="kiloji"/>
              <a:cs typeface="kiloji"/>
            </a:endParaRPr>
          </a:p>
        </p:txBody>
      </p:sp>
      <p:sp>
        <p:nvSpPr>
          <p:cNvPr id="10" name="object 10"/>
          <p:cNvSpPr txBox="1"/>
          <p:nvPr/>
        </p:nvSpPr>
        <p:spPr>
          <a:xfrm>
            <a:off x="370878" y="6547123"/>
            <a:ext cx="6483985" cy="151323"/>
          </a:xfrm>
          <a:prstGeom prst="rect">
            <a:avLst/>
          </a:prstGeom>
        </p:spPr>
        <p:txBody>
          <a:bodyPr vert="horz" wrap="square" lIns="0" tIns="12700" rIns="0" bIns="0" rtlCol="0">
            <a:spAutoFit/>
          </a:bodyPr>
          <a:lstStyle/>
          <a:p>
            <a:pPr marL="12700">
              <a:lnSpc>
                <a:spcPct val="100000"/>
              </a:lnSpc>
              <a:spcBef>
                <a:spcPts val="100"/>
              </a:spcBef>
            </a:pPr>
            <a:r>
              <a:rPr lang="vi-VN" sz="900" dirty="0">
                <a:solidFill>
                  <a:srgbClr val="585858"/>
                </a:solidFill>
                <a:latin typeface="kiloji"/>
                <a:cs typeface="kiloji"/>
              </a:rPr>
              <a:t>Nguồn: "</a:t>
            </a:r>
            <a:r>
              <a:rPr lang="vi-VN" altLang="ja-JP" sz="900" dirty="0">
                <a:solidFill>
                  <a:srgbClr val="585858"/>
                </a:solidFill>
                <a:latin typeface="kiloji"/>
                <a:cs typeface="kiloji"/>
              </a:rPr>
              <a:t> Bác sĩ da liễu dạy, đ</a:t>
            </a:r>
            <a:r>
              <a:rPr lang="vi-VN" sz="900" dirty="0">
                <a:solidFill>
                  <a:srgbClr val="585858"/>
                </a:solidFill>
                <a:latin typeface="kiloji"/>
                <a:cs typeface="kiloji"/>
              </a:rPr>
              <a:t>âu là nguyên nhân gây lão hóa da (2019, 03, 23)", Ayako Onozuka (ảnh minh họa), President Woman</a:t>
            </a:r>
            <a:endParaRPr sz="900" dirty="0">
              <a:latin typeface="kiloji"/>
              <a:cs typeface="kiloji"/>
            </a:endParaRPr>
          </a:p>
        </p:txBody>
      </p:sp>
      <p:sp>
        <p:nvSpPr>
          <p:cNvPr id="11" name="object 11"/>
          <p:cNvSpPr/>
          <p:nvPr/>
        </p:nvSpPr>
        <p:spPr>
          <a:xfrm>
            <a:off x="604266" y="1423416"/>
            <a:ext cx="3963924" cy="3108960"/>
          </a:xfrm>
          <a:prstGeom prst="rect">
            <a:avLst/>
          </a:prstGeom>
          <a:blipFill>
            <a:blip r:embed="rId3" cstate="print"/>
            <a:stretch>
              <a:fillRect/>
            </a:stretch>
          </a:blipFill>
        </p:spPr>
        <p:txBody>
          <a:bodyPr wrap="square" lIns="0" tIns="0" rIns="0" bIns="0" rtlCol="0"/>
          <a:lstStyle/>
          <a:p>
            <a:endParaRPr/>
          </a:p>
        </p:txBody>
      </p:sp>
      <p:grpSp>
        <p:nvGrpSpPr>
          <p:cNvPr id="15" name="グループ化 14">
            <a:extLst>
              <a:ext uri="{FF2B5EF4-FFF2-40B4-BE49-F238E27FC236}">
                <a16:creationId xmlns:a16="http://schemas.microsoft.com/office/drawing/2014/main" id="{30B16EEC-FE4A-B944-8804-A018BCBFAEB4}"/>
              </a:ext>
            </a:extLst>
          </p:cNvPr>
          <p:cNvGrpSpPr/>
          <p:nvPr/>
        </p:nvGrpSpPr>
        <p:grpSpPr>
          <a:xfrm>
            <a:off x="596045" y="1423416"/>
            <a:ext cx="4259439" cy="2778454"/>
            <a:chOff x="7116637" y="1885668"/>
            <a:chExt cx="4259439" cy="2778454"/>
          </a:xfrm>
        </p:grpSpPr>
        <p:sp>
          <p:nvSpPr>
            <p:cNvPr id="17" name="正方形/長方形 16">
              <a:extLst>
                <a:ext uri="{FF2B5EF4-FFF2-40B4-BE49-F238E27FC236}">
                  <a16:creationId xmlns:a16="http://schemas.microsoft.com/office/drawing/2014/main" id="{6A7101A9-F237-E240-9C81-93344A255298}"/>
                </a:ext>
              </a:extLst>
            </p:cNvPr>
            <p:cNvSpPr/>
            <p:nvPr/>
          </p:nvSpPr>
          <p:spPr>
            <a:xfrm>
              <a:off x="10447535" y="1885668"/>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100" dirty="0" err="1">
                  <a:solidFill>
                    <a:schemeClr val="tx1"/>
                  </a:solidFill>
                  <a:latin typeface="Calibri" panose="020F0502020204030204" pitchFamily="34" charset="0"/>
                  <a:cs typeface="Calibri" panose="020F0502020204030204" pitchFamily="34" charset="0"/>
                </a:rPr>
                <a:t>Lớp</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sừng</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18" name="正方形/長方形 17">
              <a:extLst>
                <a:ext uri="{FF2B5EF4-FFF2-40B4-BE49-F238E27FC236}">
                  <a16:creationId xmlns:a16="http://schemas.microsoft.com/office/drawing/2014/main" id="{05F088D3-136D-7345-AE8F-8440E3D351F7}"/>
                </a:ext>
              </a:extLst>
            </p:cNvPr>
            <p:cNvSpPr/>
            <p:nvPr/>
          </p:nvSpPr>
          <p:spPr>
            <a:xfrm>
              <a:off x="10484146" y="2234875"/>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100">
                  <a:solidFill>
                    <a:schemeClr val="tx1"/>
                  </a:solidFill>
                  <a:latin typeface="Calibri" panose="020F0502020204030204" pitchFamily="34" charset="0"/>
                  <a:cs typeface="Calibri" panose="020F0502020204030204" pitchFamily="34" charset="0"/>
                </a:rPr>
                <a:t>Lớp hạt</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19" name="正方形/長方形 18">
              <a:extLst>
                <a:ext uri="{FF2B5EF4-FFF2-40B4-BE49-F238E27FC236}">
                  <a16:creationId xmlns:a16="http://schemas.microsoft.com/office/drawing/2014/main" id="{B6DFAA44-338E-F54D-BBD2-DA7B8A2718EB}"/>
                </a:ext>
              </a:extLst>
            </p:cNvPr>
            <p:cNvSpPr/>
            <p:nvPr/>
          </p:nvSpPr>
          <p:spPr>
            <a:xfrm>
              <a:off x="10474644" y="2682070"/>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100">
                  <a:solidFill>
                    <a:schemeClr val="tx1"/>
                  </a:solidFill>
                  <a:latin typeface="Calibri" panose="020F0502020204030204" pitchFamily="34" charset="0"/>
                  <a:cs typeface="Calibri" panose="020F0502020204030204" pitchFamily="34" charset="0"/>
                </a:rPr>
                <a:t>Lớp </a:t>
              </a:r>
              <a:r>
                <a:rPr kumimoji="1" lang="ja-JP" altLang="en-US" sz="1100">
                  <a:solidFill>
                    <a:schemeClr val="tx1"/>
                  </a:solidFill>
                  <a:latin typeface="Calibri" panose="020F0502020204030204" pitchFamily="34" charset="0"/>
                  <a:cs typeface="Calibri" panose="020F0502020204030204" pitchFamily="34" charset="0"/>
                </a:rPr>
                <a:t> </a:t>
              </a:r>
              <a:r>
                <a:rPr kumimoji="1" lang="vi-VN" altLang="ja-JP" sz="1100">
                  <a:solidFill>
                    <a:schemeClr val="tx1"/>
                  </a:solidFill>
                  <a:latin typeface="Calibri" panose="020F0502020204030204" pitchFamily="34" charset="0"/>
                  <a:cs typeface="Calibri" panose="020F0502020204030204" pitchFamily="34" charset="0"/>
                </a:rPr>
                <a:t>gai</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20" name="正方形/長方形 19">
              <a:extLst>
                <a:ext uri="{FF2B5EF4-FFF2-40B4-BE49-F238E27FC236}">
                  <a16:creationId xmlns:a16="http://schemas.microsoft.com/office/drawing/2014/main" id="{331257FE-D56C-9841-97AD-AE7AA83E0407}"/>
                </a:ext>
              </a:extLst>
            </p:cNvPr>
            <p:cNvSpPr/>
            <p:nvPr/>
          </p:nvSpPr>
          <p:spPr>
            <a:xfrm>
              <a:off x="7149915" y="2366705"/>
              <a:ext cx="601465" cy="2568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vi-VN" altLang="ja-JP" sz="1100" dirty="0">
                  <a:solidFill>
                    <a:schemeClr val="bg1"/>
                  </a:solidFill>
                  <a:latin typeface="Calibri" panose="020F0502020204030204" pitchFamily="34" charset="0"/>
                  <a:cs typeface="Calibri" panose="020F0502020204030204" pitchFamily="34" charset="0"/>
                </a:rPr>
                <a:t>Biểu bì</a:t>
              </a:r>
              <a:endParaRPr kumimoji="1" lang="en-US" altLang="ja-JP" sz="1100" dirty="0">
                <a:solidFill>
                  <a:schemeClr val="bg1"/>
                </a:solidFill>
                <a:latin typeface="Calibri" panose="020F0502020204030204" pitchFamily="34" charset="0"/>
                <a:cs typeface="Calibri" panose="020F0502020204030204" pitchFamily="34" charset="0"/>
              </a:endParaRPr>
            </a:p>
          </p:txBody>
        </p:sp>
        <p:sp>
          <p:nvSpPr>
            <p:cNvPr id="21" name="正方形/長方形 20">
              <a:extLst>
                <a:ext uri="{FF2B5EF4-FFF2-40B4-BE49-F238E27FC236}">
                  <a16:creationId xmlns:a16="http://schemas.microsoft.com/office/drawing/2014/main" id="{1763A3EF-665A-CB4E-8D44-D4CF5BDE422A}"/>
                </a:ext>
              </a:extLst>
            </p:cNvPr>
            <p:cNvSpPr/>
            <p:nvPr/>
          </p:nvSpPr>
          <p:spPr>
            <a:xfrm>
              <a:off x="7131615" y="3613581"/>
              <a:ext cx="601465" cy="2568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vi-VN" altLang="ja-JP" sz="1100">
                  <a:solidFill>
                    <a:schemeClr val="bg1"/>
                  </a:solidFill>
                  <a:latin typeface="Calibri" panose="020F0502020204030204" pitchFamily="34" charset="0"/>
                  <a:cs typeface="Calibri" panose="020F0502020204030204" pitchFamily="34" charset="0"/>
                </a:rPr>
                <a:t>Trung bì</a:t>
              </a:r>
              <a:endParaRPr kumimoji="1" lang="en-US" altLang="ja-JP" sz="1100" dirty="0">
                <a:solidFill>
                  <a:schemeClr val="bg1"/>
                </a:solidFill>
                <a:latin typeface="Calibri" panose="020F0502020204030204" pitchFamily="34" charset="0"/>
                <a:cs typeface="Calibri" panose="020F0502020204030204" pitchFamily="34" charset="0"/>
              </a:endParaRPr>
            </a:p>
          </p:txBody>
        </p:sp>
        <p:sp>
          <p:nvSpPr>
            <p:cNvPr id="22" name="正方形/長方形 21">
              <a:extLst>
                <a:ext uri="{FF2B5EF4-FFF2-40B4-BE49-F238E27FC236}">
                  <a16:creationId xmlns:a16="http://schemas.microsoft.com/office/drawing/2014/main" id="{E48AD003-8688-1F44-B818-3B6B3EAEB757}"/>
                </a:ext>
              </a:extLst>
            </p:cNvPr>
            <p:cNvSpPr/>
            <p:nvPr/>
          </p:nvSpPr>
          <p:spPr>
            <a:xfrm>
              <a:off x="7116637" y="4407301"/>
              <a:ext cx="601465" cy="2568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a:solidFill>
                    <a:schemeClr val="bg1"/>
                  </a:solidFill>
                  <a:latin typeface="Calibri" panose="020F0502020204030204" pitchFamily="34" charset="0"/>
                  <a:cs typeface="Calibri" panose="020F0502020204030204" pitchFamily="34" charset="0"/>
                </a:rPr>
                <a:t>Mô hạ</a:t>
              </a:r>
              <a:r>
                <a:rPr kumimoji="1" lang="vi-VN" altLang="ja-JP" sz="1100">
                  <a:solidFill>
                    <a:schemeClr val="bg1"/>
                  </a:solidFill>
                  <a:latin typeface="Calibri" panose="020F0502020204030204" pitchFamily="34" charset="0"/>
                  <a:cs typeface="Calibri" panose="020F0502020204030204" pitchFamily="34" charset="0"/>
                </a:rPr>
                <a:t> bì</a:t>
              </a:r>
              <a:endParaRPr kumimoji="1" lang="en-US" altLang="ja-JP" sz="1100" dirty="0">
                <a:solidFill>
                  <a:schemeClr val="bg1"/>
                </a:solidFill>
                <a:latin typeface="Calibri" panose="020F0502020204030204" pitchFamily="34" charset="0"/>
                <a:cs typeface="Calibri" panose="020F0502020204030204" pitchFamily="34" charset="0"/>
              </a:endParaRPr>
            </a:p>
          </p:txBody>
        </p:sp>
        <p:sp>
          <p:nvSpPr>
            <p:cNvPr id="23" name="正方形/長方形 22">
              <a:extLst>
                <a:ext uri="{FF2B5EF4-FFF2-40B4-BE49-F238E27FC236}">
                  <a16:creationId xmlns:a16="http://schemas.microsoft.com/office/drawing/2014/main" id="{985EC214-D1FE-274F-ACD8-763E026F1A9D}"/>
                </a:ext>
              </a:extLst>
            </p:cNvPr>
            <p:cNvSpPr/>
            <p:nvPr/>
          </p:nvSpPr>
          <p:spPr>
            <a:xfrm>
              <a:off x="10474643" y="2990369"/>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Lớp đáy</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26" name="正方形/長方形 25">
              <a:extLst>
                <a:ext uri="{FF2B5EF4-FFF2-40B4-BE49-F238E27FC236}">
                  <a16:creationId xmlns:a16="http://schemas.microsoft.com/office/drawing/2014/main" id="{07CA0D53-27EF-F148-9CCB-61981B38A5EF}"/>
                </a:ext>
              </a:extLst>
            </p:cNvPr>
            <p:cNvSpPr/>
            <p:nvPr/>
          </p:nvSpPr>
          <p:spPr>
            <a:xfrm>
              <a:off x="10456739" y="3371497"/>
              <a:ext cx="69124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Collagen</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27" name="正方形/長方形 26">
              <a:extLst>
                <a:ext uri="{FF2B5EF4-FFF2-40B4-BE49-F238E27FC236}">
                  <a16:creationId xmlns:a16="http://schemas.microsoft.com/office/drawing/2014/main" id="{9BA2F52B-66E8-A542-B760-09A1BA8D74C2}"/>
                </a:ext>
              </a:extLst>
            </p:cNvPr>
            <p:cNvSpPr/>
            <p:nvPr/>
          </p:nvSpPr>
          <p:spPr>
            <a:xfrm>
              <a:off x="10484146" y="3870402"/>
              <a:ext cx="69124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Elastin</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28" name="正方形/長方形 27">
              <a:extLst>
                <a:ext uri="{FF2B5EF4-FFF2-40B4-BE49-F238E27FC236}">
                  <a16:creationId xmlns:a16="http://schemas.microsoft.com/office/drawing/2014/main" id="{36D24A79-AD0E-8840-8112-62640DF93A49}"/>
                </a:ext>
              </a:extLst>
            </p:cNvPr>
            <p:cNvSpPr/>
            <p:nvPr/>
          </p:nvSpPr>
          <p:spPr>
            <a:xfrm>
              <a:off x="10456230" y="3628165"/>
              <a:ext cx="919846"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a:solidFill>
                    <a:schemeClr val="tx1"/>
                  </a:solidFill>
                  <a:latin typeface="Calibri" panose="020F0502020204030204" pitchFamily="34" charset="0"/>
                  <a:cs typeface="Calibri" panose="020F0502020204030204" pitchFamily="34" charset="0"/>
                </a:rPr>
                <a:t>Nguyên bào sợi</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29" name="正方形/長方形 28">
              <a:extLst>
                <a:ext uri="{FF2B5EF4-FFF2-40B4-BE49-F238E27FC236}">
                  <a16:creationId xmlns:a16="http://schemas.microsoft.com/office/drawing/2014/main" id="{09C849C8-BF60-9649-91FA-3501F64353C2}"/>
                </a:ext>
              </a:extLst>
            </p:cNvPr>
            <p:cNvSpPr/>
            <p:nvPr/>
          </p:nvSpPr>
          <p:spPr>
            <a:xfrm>
              <a:off x="10431198" y="4138851"/>
              <a:ext cx="919691"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en-US" altLang="ja-JP" sz="1100" dirty="0" err="1">
                  <a:solidFill>
                    <a:schemeClr val="tx1"/>
                  </a:solidFill>
                  <a:latin typeface="Calibri" panose="020F0502020204030204" pitchFamily="34" charset="0"/>
                  <a:cs typeface="Calibri" panose="020F0502020204030204" pitchFamily="34" charset="0"/>
                </a:rPr>
                <a:t>Hyalluron</a:t>
              </a:r>
              <a:r>
                <a:rPr lang="en-US" altLang="ja-JP" sz="1100" dirty="0">
                  <a:solidFill>
                    <a:schemeClr val="tx1"/>
                  </a:solidFill>
                  <a:latin typeface="Calibri" panose="020F0502020204030204" pitchFamily="34" charset="0"/>
                  <a:cs typeface="Calibri" panose="020F0502020204030204" pitchFamily="34" charset="0"/>
                </a:rPr>
                <a:t> acid</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0" name="正方形/長方形 29">
              <a:extLst>
                <a:ext uri="{FF2B5EF4-FFF2-40B4-BE49-F238E27FC236}">
                  <a16:creationId xmlns:a16="http://schemas.microsoft.com/office/drawing/2014/main" id="{5EAD8309-3E8E-B04E-8C1F-E9ED8CF826D1}"/>
                </a:ext>
              </a:extLst>
            </p:cNvPr>
            <p:cNvSpPr/>
            <p:nvPr/>
          </p:nvSpPr>
          <p:spPr>
            <a:xfrm>
              <a:off x="10456230" y="4407301"/>
              <a:ext cx="69124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Mỡ dưới da</a:t>
              </a:r>
              <a:endParaRPr kumimoji="1" lang="en-US" altLang="ja-JP" sz="1100" dirty="0">
                <a:solidFill>
                  <a:schemeClr val="tx1"/>
                </a:solidFill>
                <a:latin typeface="Calibri" panose="020F0502020204030204" pitchFamily="34" charset="0"/>
                <a:cs typeface="Calibri" panose="020F0502020204030204" pitchFamily="34" charset="0"/>
              </a:endParaRPr>
            </a:p>
          </p:txBody>
        </p:sp>
      </p:grpSp>
      <p:sp>
        <p:nvSpPr>
          <p:cNvPr id="33" name="正方形/長方形 32">
            <a:extLst>
              <a:ext uri="{FF2B5EF4-FFF2-40B4-BE49-F238E27FC236}">
                <a16:creationId xmlns:a16="http://schemas.microsoft.com/office/drawing/2014/main" id="{7A7C5502-0416-7941-B0E4-C520270251BC}"/>
              </a:ext>
            </a:extLst>
          </p:cNvPr>
          <p:cNvSpPr/>
          <p:nvPr/>
        </p:nvSpPr>
        <p:spPr>
          <a:xfrm>
            <a:off x="370878" y="413895"/>
            <a:ext cx="3117939" cy="579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800" dirty="0" err="1">
                <a:solidFill>
                  <a:schemeClr val="tx1"/>
                </a:solidFill>
              </a:rPr>
              <a:t>Về</a:t>
            </a:r>
            <a:r>
              <a:rPr kumimoji="1" lang="en-US" altLang="ja-JP" sz="2800" dirty="0">
                <a:solidFill>
                  <a:schemeClr val="tx1"/>
                </a:solidFill>
              </a:rPr>
              <a:t> </a:t>
            </a:r>
            <a:r>
              <a:rPr kumimoji="1" lang="en-US" altLang="ja-JP" sz="2800" dirty="0" err="1">
                <a:solidFill>
                  <a:schemeClr val="tx1"/>
                </a:solidFill>
              </a:rPr>
              <a:t>làn</a:t>
            </a:r>
            <a:r>
              <a:rPr kumimoji="1" lang="en-US" altLang="ja-JP" sz="2800" dirty="0">
                <a:solidFill>
                  <a:schemeClr val="tx1"/>
                </a:solidFill>
              </a:rPr>
              <a:t> da</a:t>
            </a:r>
            <a:endParaRPr kumimoji="1" lang="ja-JP" altLang="en-US" sz="4800" b="1">
              <a:solidFill>
                <a:schemeClr val="tx1"/>
              </a:solidFill>
            </a:endParaRPr>
          </a:p>
        </p:txBody>
      </p:sp>
      <p:sp>
        <p:nvSpPr>
          <p:cNvPr id="34" name="正方形/長方形 33">
            <a:extLst>
              <a:ext uri="{FF2B5EF4-FFF2-40B4-BE49-F238E27FC236}">
                <a16:creationId xmlns:a16="http://schemas.microsoft.com/office/drawing/2014/main" id="{DA191A6C-0930-C346-99F3-C312CB417020}"/>
              </a:ext>
            </a:extLst>
          </p:cNvPr>
          <p:cNvSpPr/>
          <p:nvPr/>
        </p:nvSpPr>
        <p:spPr>
          <a:xfrm>
            <a:off x="596044" y="4287835"/>
            <a:ext cx="601465" cy="2568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bg1"/>
                </a:solidFill>
                <a:latin typeface="Calibri" panose="020F0502020204030204" pitchFamily="34" charset="0"/>
                <a:cs typeface="Calibri" panose="020F0502020204030204" pitchFamily="34" charset="0"/>
              </a:rPr>
              <a:t>Cơ thịt</a:t>
            </a:r>
            <a:endParaRPr kumimoji="1" lang="en-US" altLang="ja-JP" sz="1100" dirty="0">
              <a:solidFill>
                <a:schemeClr val="bg1"/>
              </a:solidFill>
              <a:latin typeface="Calibri" panose="020F0502020204030204" pitchFamily="34" charset="0"/>
              <a:cs typeface="Calibri" panose="020F0502020204030204" pitchFamily="34" charset="0"/>
            </a:endParaRPr>
          </a:p>
        </p:txBody>
      </p:sp>
      <p:sp>
        <p:nvSpPr>
          <p:cNvPr id="35" name="正方形/長方形 34">
            <a:extLst>
              <a:ext uri="{FF2B5EF4-FFF2-40B4-BE49-F238E27FC236}">
                <a16:creationId xmlns:a16="http://schemas.microsoft.com/office/drawing/2014/main" id="{643B1466-3CA8-0945-BB66-4C6442798929}"/>
              </a:ext>
            </a:extLst>
          </p:cNvPr>
          <p:cNvSpPr/>
          <p:nvPr/>
        </p:nvSpPr>
        <p:spPr>
          <a:xfrm>
            <a:off x="5203474" y="1501722"/>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kumimoji="1" lang="en-US" altLang="ja-JP" sz="1100">
                <a:solidFill>
                  <a:schemeClr val="tx1"/>
                </a:solidFill>
                <a:latin typeface="Calibri" panose="020F0502020204030204" pitchFamily="34" charset="0"/>
                <a:cs typeface="Calibri" panose="020F0502020204030204" pitchFamily="34" charset="0"/>
              </a:rPr>
              <a:t>Lớp sừng</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6" name="正方形/長方形 35">
            <a:extLst>
              <a:ext uri="{FF2B5EF4-FFF2-40B4-BE49-F238E27FC236}">
                <a16:creationId xmlns:a16="http://schemas.microsoft.com/office/drawing/2014/main" id="{75832E3C-E681-414B-95DB-1AA27B124F1D}"/>
              </a:ext>
            </a:extLst>
          </p:cNvPr>
          <p:cNvSpPr/>
          <p:nvPr/>
        </p:nvSpPr>
        <p:spPr>
          <a:xfrm>
            <a:off x="5204751" y="1990578"/>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vi-VN" altLang="ja-JP" sz="1100" dirty="0">
                <a:solidFill>
                  <a:schemeClr val="tx1"/>
                </a:solidFill>
                <a:latin typeface="Calibri" panose="020F0502020204030204" pitchFamily="34" charset="0"/>
                <a:cs typeface="Calibri" panose="020F0502020204030204" pitchFamily="34" charset="0"/>
              </a:rPr>
              <a:t>Lớp đáy</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7" name="正方形/長方形 36">
            <a:extLst>
              <a:ext uri="{FF2B5EF4-FFF2-40B4-BE49-F238E27FC236}">
                <a16:creationId xmlns:a16="http://schemas.microsoft.com/office/drawing/2014/main" id="{7CBBAFB5-1B8B-5F4B-9D6F-BB8C1FC21D3D}"/>
              </a:ext>
            </a:extLst>
          </p:cNvPr>
          <p:cNvSpPr/>
          <p:nvPr/>
        </p:nvSpPr>
        <p:spPr>
          <a:xfrm>
            <a:off x="5104917" y="2479388"/>
            <a:ext cx="69124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vi-VN" altLang="ja-JP" sz="1100" dirty="0">
                <a:solidFill>
                  <a:schemeClr val="tx1"/>
                </a:solidFill>
                <a:latin typeface="Calibri" panose="020F0502020204030204" pitchFamily="34" charset="0"/>
                <a:cs typeface="Calibri" panose="020F0502020204030204" pitchFamily="34" charset="0"/>
              </a:rPr>
              <a:t>Collagen</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8" name="正方形/長方形 37">
            <a:extLst>
              <a:ext uri="{FF2B5EF4-FFF2-40B4-BE49-F238E27FC236}">
                <a16:creationId xmlns:a16="http://schemas.microsoft.com/office/drawing/2014/main" id="{AB0C4F1C-4E8F-9D48-BBDD-B7CBAEDB9A3C}"/>
              </a:ext>
            </a:extLst>
          </p:cNvPr>
          <p:cNvSpPr/>
          <p:nvPr/>
        </p:nvSpPr>
        <p:spPr>
          <a:xfrm>
            <a:off x="5144700" y="2219902"/>
            <a:ext cx="651462"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vi-VN" altLang="ja-JP" sz="1100" dirty="0">
                <a:solidFill>
                  <a:schemeClr val="tx1"/>
                </a:solidFill>
                <a:latin typeface="Calibri" panose="020F0502020204030204" pitchFamily="34" charset="0"/>
                <a:cs typeface="Calibri" panose="020F0502020204030204" pitchFamily="34" charset="0"/>
              </a:rPr>
              <a:t>Elastin</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39" name="正方形/長方形 38">
            <a:extLst>
              <a:ext uri="{FF2B5EF4-FFF2-40B4-BE49-F238E27FC236}">
                <a16:creationId xmlns:a16="http://schemas.microsoft.com/office/drawing/2014/main" id="{987FC14C-E804-8849-AC11-091C3E5745ED}"/>
              </a:ext>
            </a:extLst>
          </p:cNvPr>
          <p:cNvSpPr/>
          <p:nvPr/>
        </p:nvSpPr>
        <p:spPr>
          <a:xfrm>
            <a:off x="5045715" y="2791179"/>
            <a:ext cx="771146"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ja-JP" sz="1100" dirty="0" err="1">
                <a:solidFill>
                  <a:schemeClr val="tx1"/>
                </a:solidFill>
                <a:latin typeface="Calibri" panose="020F0502020204030204" pitchFamily="34" charset="0"/>
                <a:cs typeface="Calibri" panose="020F0502020204030204" pitchFamily="34" charset="0"/>
              </a:rPr>
              <a:t>Hyalluron</a:t>
            </a:r>
            <a:r>
              <a:rPr lang="en-US" altLang="ja-JP" sz="1100" dirty="0">
                <a:solidFill>
                  <a:schemeClr val="tx1"/>
                </a:solidFill>
                <a:latin typeface="Calibri" panose="020F0502020204030204" pitchFamily="34" charset="0"/>
                <a:cs typeface="Calibri" panose="020F0502020204030204" pitchFamily="34" charset="0"/>
              </a:rPr>
              <a:t> acid</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40" name="正方形/長方形 39">
            <a:extLst>
              <a:ext uri="{FF2B5EF4-FFF2-40B4-BE49-F238E27FC236}">
                <a16:creationId xmlns:a16="http://schemas.microsoft.com/office/drawing/2014/main" id="{B5C446E8-BF5F-DF4D-9E57-D7EDF6307755}"/>
              </a:ext>
            </a:extLst>
          </p:cNvPr>
          <p:cNvSpPr/>
          <p:nvPr/>
        </p:nvSpPr>
        <p:spPr>
          <a:xfrm>
            <a:off x="8187539" y="1379973"/>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vi-VN" altLang="ja-JP" sz="1100" dirty="0">
                <a:solidFill>
                  <a:schemeClr val="tx1"/>
                </a:solidFill>
                <a:latin typeface="Calibri" panose="020F0502020204030204" pitchFamily="34" charset="0"/>
                <a:cs typeface="Calibri" panose="020F0502020204030204" pitchFamily="34" charset="0"/>
              </a:rPr>
              <a:t>Biểu bì</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41" name="正方形/長方形 40">
            <a:extLst>
              <a:ext uri="{FF2B5EF4-FFF2-40B4-BE49-F238E27FC236}">
                <a16:creationId xmlns:a16="http://schemas.microsoft.com/office/drawing/2014/main" id="{453ED431-F9F2-CC43-8DB8-3819A323CF56}"/>
              </a:ext>
            </a:extLst>
          </p:cNvPr>
          <p:cNvSpPr/>
          <p:nvPr/>
        </p:nvSpPr>
        <p:spPr>
          <a:xfrm>
            <a:off x="8174866" y="2216374"/>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vi-VN" altLang="ja-JP" sz="1100" dirty="0">
                <a:solidFill>
                  <a:schemeClr val="tx1"/>
                </a:solidFill>
                <a:latin typeface="Calibri" panose="020F0502020204030204" pitchFamily="34" charset="0"/>
                <a:cs typeface="Calibri" panose="020F0502020204030204" pitchFamily="34" charset="0"/>
              </a:rPr>
              <a:t>Trung bì</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42" name="正方形/長方形 41">
            <a:extLst>
              <a:ext uri="{FF2B5EF4-FFF2-40B4-BE49-F238E27FC236}">
                <a16:creationId xmlns:a16="http://schemas.microsoft.com/office/drawing/2014/main" id="{E84009EC-4594-394D-8A14-D63C0E0F02BC}"/>
              </a:ext>
            </a:extLst>
          </p:cNvPr>
          <p:cNvSpPr/>
          <p:nvPr/>
        </p:nvSpPr>
        <p:spPr>
          <a:xfrm>
            <a:off x="8187539" y="2762411"/>
            <a:ext cx="359936" cy="381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Mô hạ</a:t>
            </a:r>
            <a:r>
              <a:rPr kumimoji="1" lang="vi-VN" altLang="ja-JP" sz="1100" dirty="0">
                <a:solidFill>
                  <a:schemeClr val="tx1"/>
                </a:solidFill>
                <a:latin typeface="Calibri" panose="020F0502020204030204" pitchFamily="34" charset="0"/>
                <a:cs typeface="Calibri" panose="020F0502020204030204" pitchFamily="34" charset="0"/>
              </a:rPr>
              <a:t> bì</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43" name="正方形/長方形 42">
            <a:extLst>
              <a:ext uri="{FF2B5EF4-FFF2-40B4-BE49-F238E27FC236}">
                <a16:creationId xmlns:a16="http://schemas.microsoft.com/office/drawing/2014/main" id="{77F92160-AAEF-D847-9A3D-85D6889B6CBD}"/>
              </a:ext>
            </a:extLst>
          </p:cNvPr>
          <p:cNvSpPr/>
          <p:nvPr/>
        </p:nvSpPr>
        <p:spPr>
          <a:xfrm>
            <a:off x="8192501" y="1071588"/>
            <a:ext cx="771146"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ja-JP" sz="1100" dirty="0" err="1">
                <a:solidFill>
                  <a:schemeClr val="tx1"/>
                </a:solidFill>
                <a:latin typeface="Calibri" panose="020F0502020204030204" pitchFamily="34" charset="0"/>
                <a:cs typeface="Calibri" panose="020F0502020204030204" pitchFamily="34" charset="0"/>
              </a:rPr>
              <a:t>Màng</a:t>
            </a:r>
            <a:r>
              <a:rPr lang="en-US" altLang="ja-JP" sz="1100" dirty="0">
                <a:solidFill>
                  <a:schemeClr val="tx1"/>
                </a:solidFill>
                <a:latin typeface="Calibri" panose="020F0502020204030204" pitchFamily="34" charset="0"/>
                <a:cs typeface="Calibri" panose="020F0502020204030204" pitchFamily="34" charset="0"/>
              </a:rPr>
              <a:t> da</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44" name="正方形/長方形 43">
            <a:extLst>
              <a:ext uri="{FF2B5EF4-FFF2-40B4-BE49-F238E27FC236}">
                <a16:creationId xmlns:a16="http://schemas.microsoft.com/office/drawing/2014/main" id="{C70454E3-5F62-C940-B3FE-D39DEE292065}"/>
              </a:ext>
            </a:extLst>
          </p:cNvPr>
          <p:cNvSpPr/>
          <p:nvPr/>
        </p:nvSpPr>
        <p:spPr>
          <a:xfrm>
            <a:off x="8394388" y="1874586"/>
            <a:ext cx="60146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100" dirty="0" err="1">
                <a:solidFill>
                  <a:schemeClr val="tx1"/>
                </a:solidFill>
                <a:latin typeface="Calibri" panose="020F0502020204030204" pitchFamily="34" charset="0"/>
                <a:cs typeface="Calibri" panose="020F0502020204030204" pitchFamily="34" charset="0"/>
              </a:rPr>
              <a:t>Lớp</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sừng</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45" name="正方形/長方形 44">
            <a:extLst>
              <a:ext uri="{FF2B5EF4-FFF2-40B4-BE49-F238E27FC236}">
                <a16:creationId xmlns:a16="http://schemas.microsoft.com/office/drawing/2014/main" id="{010FFE47-3D48-1A41-83CE-39340ACAC3BF}"/>
              </a:ext>
            </a:extLst>
          </p:cNvPr>
          <p:cNvSpPr/>
          <p:nvPr/>
        </p:nvSpPr>
        <p:spPr>
          <a:xfrm>
            <a:off x="9740138" y="778199"/>
            <a:ext cx="778944"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100" dirty="0" err="1">
                <a:solidFill>
                  <a:schemeClr val="tx1"/>
                </a:solidFill>
                <a:latin typeface="Calibri" panose="020F0502020204030204" pitchFamily="34" charset="0"/>
                <a:cs typeface="Calibri" panose="020F0502020204030204" pitchFamily="34" charset="0"/>
              </a:rPr>
              <a:t>Tế</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bào</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sừng</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46" name="正方形/長方形 45">
            <a:extLst>
              <a:ext uri="{FF2B5EF4-FFF2-40B4-BE49-F238E27FC236}">
                <a16:creationId xmlns:a16="http://schemas.microsoft.com/office/drawing/2014/main" id="{51C0D2BD-68BD-FC40-BB09-C41CB2F7AA02}"/>
              </a:ext>
            </a:extLst>
          </p:cNvPr>
          <p:cNvSpPr/>
          <p:nvPr/>
        </p:nvSpPr>
        <p:spPr>
          <a:xfrm>
            <a:off x="10529627" y="847123"/>
            <a:ext cx="1479672"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100" dirty="0">
                <a:solidFill>
                  <a:schemeClr val="tx1"/>
                </a:solidFill>
                <a:latin typeface="Calibri" panose="020F0502020204030204" pitchFamily="34" charset="0"/>
                <a:cs typeface="Calibri" panose="020F0502020204030204" pitchFamily="34" charset="0"/>
              </a:rPr>
              <a:t>(</a:t>
            </a:r>
            <a:r>
              <a:rPr kumimoji="1" lang="en-US" altLang="ja-JP" sz="1100" dirty="0" err="1">
                <a:solidFill>
                  <a:schemeClr val="tx1"/>
                </a:solidFill>
                <a:latin typeface="Calibri" panose="020F0502020204030204" pitchFamily="34" charset="0"/>
                <a:cs typeface="Calibri" panose="020F0502020204030204" pitchFamily="34" charset="0"/>
              </a:rPr>
              <a:t>nhân</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tố</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giữ</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ẩm</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tự</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nhiên</a:t>
            </a:r>
            <a:r>
              <a:rPr kumimoji="1" lang="en-US" altLang="ja-JP" sz="1100" dirty="0">
                <a:solidFill>
                  <a:schemeClr val="tx1"/>
                </a:solidFill>
                <a:latin typeface="Calibri" panose="020F0502020204030204" pitchFamily="34" charset="0"/>
                <a:cs typeface="Calibri" panose="020F0502020204030204" pitchFamily="34" charset="0"/>
              </a:rPr>
              <a:t>)</a:t>
            </a:r>
          </a:p>
        </p:txBody>
      </p:sp>
      <p:sp>
        <p:nvSpPr>
          <p:cNvPr id="47" name="正方形/長方形 46">
            <a:extLst>
              <a:ext uri="{FF2B5EF4-FFF2-40B4-BE49-F238E27FC236}">
                <a16:creationId xmlns:a16="http://schemas.microsoft.com/office/drawing/2014/main" id="{778825FD-A78A-BA4D-894B-1347BF59C071}"/>
              </a:ext>
            </a:extLst>
          </p:cNvPr>
          <p:cNvSpPr/>
          <p:nvPr/>
        </p:nvSpPr>
        <p:spPr>
          <a:xfrm>
            <a:off x="9136658" y="2696403"/>
            <a:ext cx="1607542"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100" dirty="0">
                <a:solidFill>
                  <a:schemeClr val="tx1"/>
                </a:solidFill>
                <a:latin typeface="Calibri" panose="020F0502020204030204" pitchFamily="34" charset="0"/>
                <a:cs typeface="Calibri" panose="020F0502020204030204" pitchFamily="34" charset="0"/>
              </a:rPr>
              <a:t>Lipid </a:t>
            </a:r>
            <a:r>
              <a:rPr kumimoji="1" lang="en-US" altLang="ja-JP" sz="1100" dirty="0" err="1">
                <a:solidFill>
                  <a:schemeClr val="tx1"/>
                </a:solidFill>
                <a:latin typeface="Calibri" panose="020F0502020204030204" pitchFamily="34" charset="0"/>
                <a:cs typeface="Calibri" panose="020F0502020204030204" pitchFamily="34" charset="0"/>
              </a:rPr>
              <a:t>giữa</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các</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tế</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bào</a:t>
            </a:r>
            <a:r>
              <a:rPr kumimoji="1" lang="en-US" altLang="ja-JP" sz="1100" dirty="0">
                <a:solidFill>
                  <a:schemeClr val="tx1"/>
                </a:solidFill>
                <a:latin typeface="Calibri" panose="020F0502020204030204" pitchFamily="34" charset="0"/>
                <a:cs typeface="Calibri" panose="020F0502020204030204" pitchFamily="34" charset="0"/>
              </a:rPr>
              <a:t> </a:t>
            </a:r>
            <a:r>
              <a:rPr kumimoji="1" lang="en-US" altLang="ja-JP" sz="1100" dirty="0" err="1">
                <a:solidFill>
                  <a:schemeClr val="tx1"/>
                </a:solidFill>
                <a:latin typeface="Calibri" panose="020F0502020204030204" pitchFamily="34" charset="0"/>
                <a:cs typeface="Calibri" panose="020F0502020204030204" pitchFamily="34" charset="0"/>
              </a:rPr>
              <a:t>sừng</a:t>
            </a:r>
            <a:r>
              <a:rPr kumimoji="1" lang="en-US" altLang="ja-JP" sz="1100" dirty="0">
                <a:solidFill>
                  <a:schemeClr val="tx1"/>
                </a:solidFill>
                <a:latin typeface="Calibri" panose="020F0502020204030204" pitchFamily="34" charset="0"/>
                <a:cs typeface="Calibri" panose="020F0502020204030204" pitchFamily="34" charset="0"/>
              </a:rPr>
              <a:t> (ceramide)</a:t>
            </a:r>
          </a:p>
        </p:txBody>
      </p:sp>
      <p:sp>
        <p:nvSpPr>
          <p:cNvPr id="48" name="正方形/長方形 47">
            <a:extLst>
              <a:ext uri="{FF2B5EF4-FFF2-40B4-BE49-F238E27FC236}">
                <a16:creationId xmlns:a16="http://schemas.microsoft.com/office/drawing/2014/main" id="{230E938C-2995-FC4A-83D7-3E007222857F}"/>
              </a:ext>
            </a:extLst>
          </p:cNvPr>
          <p:cNvSpPr/>
          <p:nvPr/>
        </p:nvSpPr>
        <p:spPr>
          <a:xfrm>
            <a:off x="10922490" y="2708794"/>
            <a:ext cx="694933"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100" dirty="0" err="1">
                <a:solidFill>
                  <a:schemeClr val="tx1"/>
                </a:solidFill>
                <a:latin typeface="Calibri" panose="020F0502020204030204" pitchFamily="34" charset="0"/>
                <a:cs typeface="Calibri" panose="020F0502020204030204" pitchFamily="34" charset="0"/>
              </a:rPr>
              <a:t>Nước</a:t>
            </a:r>
            <a:endParaRPr kumimoji="1" lang="en-US" altLang="ja-JP" sz="1100" dirty="0">
              <a:solidFill>
                <a:schemeClr val="tx1"/>
              </a:solidFill>
              <a:latin typeface="Calibri" panose="020F0502020204030204" pitchFamily="34" charset="0"/>
              <a:cs typeface="Calibri" panose="020F0502020204030204" pitchFamily="34" charset="0"/>
            </a:endParaRPr>
          </a:p>
        </p:txBody>
      </p:sp>
      <p:sp>
        <p:nvSpPr>
          <p:cNvPr id="49" name="正方形/長方形 48">
            <a:extLst>
              <a:ext uri="{FF2B5EF4-FFF2-40B4-BE49-F238E27FC236}">
                <a16:creationId xmlns:a16="http://schemas.microsoft.com/office/drawing/2014/main" id="{8D539FD2-21AC-1046-A282-C382B71B115B}"/>
              </a:ext>
            </a:extLst>
          </p:cNvPr>
          <p:cNvSpPr/>
          <p:nvPr/>
        </p:nvSpPr>
        <p:spPr>
          <a:xfrm>
            <a:off x="8663907" y="3082173"/>
            <a:ext cx="2818036" cy="781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dirty="0">
                <a:solidFill>
                  <a:schemeClr val="tx1"/>
                </a:solidFill>
                <a:latin typeface="Calibri" panose="020F0502020204030204" pitchFamily="34" charset="0"/>
                <a:cs typeface="Calibri" panose="020F0502020204030204" pitchFamily="34" charset="0"/>
              </a:rPr>
              <a:t>【</a:t>
            </a:r>
            <a:r>
              <a:rPr lang="en-US" altLang="ja-JP" sz="1200" dirty="0" err="1">
                <a:solidFill>
                  <a:schemeClr val="tx1"/>
                </a:solidFill>
                <a:latin typeface="Calibri" panose="020F0502020204030204" pitchFamily="34" charset="0"/>
                <a:cs typeface="Calibri" panose="020F0502020204030204" pitchFamily="34" charset="0"/>
              </a:rPr>
              <a:t>Thành</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phần</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không</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thể</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thiếu</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giúp</a:t>
            </a:r>
            <a:r>
              <a:rPr lang="en-US" altLang="ja-JP" sz="1200" dirty="0">
                <a:solidFill>
                  <a:schemeClr val="tx1"/>
                </a:solidFill>
                <a:latin typeface="Calibri" panose="020F0502020204030204" pitchFamily="34" charset="0"/>
                <a:cs typeface="Calibri" panose="020F0502020204030204" pitchFamily="34" charset="0"/>
              </a:rPr>
              <a:t> da </a:t>
            </a:r>
            <a:r>
              <a:rPr lang="en-US" altLang="ja-JP" sz="1200" dirty="0" err="1">
                <a:solidFill>
                  <a:schemeClr val="tx1"/>
                </a:solidFill>
                <a:latin typeface="Calibri" panose="020F0502020204030204" pitchFamily="34" charset="0"/>
                <a:cs typeface="Calibri" panose="020F0502020204030204" pitchFamily="34" charset="0"/>
              </a:rPr>
              <a:t>căng</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mịn</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đàn</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hồi</a:t>
            </a:r>
            <a:r>
              <a:rPr lang="en-US" altLang="ja-JP" sz="1200" dirty="0">
                <a:solidFill>
                  <a:schemeClr val="tx1"/>
                </a:solidFill>
                <a:latin typeface="Calibri" panose="020F0502020204030204" pitchFamily="34" charset="0"/>
                <a:cs typeface="Calibri" panose="020F0502020204030204" pitchFamily="34" charset="0"/>
              </a:rPr>
              <a:t>】</a:t>
            </a:r>
            <a:r>
              <a:rPr lang="ja-JP" altLang="en-US" sz="1200">
                <a:solidFill>
                  <a:schemeClr val="tx1"/>
                </a:solidFill>
                <a:latin typeface="Calibri" panose="020F0502020204030204" pitchFamily="34" charset="0"/>
                <a:cs typeface="Calibri" panose="020F0502020204030204" pitchFamily="34" charset="0"/>
              </a:rPr>
              <a:t> </a:t>
            </a:r>
            <a:endParaRPr lang="vi-VN" altLang="ja-JP" sz="1200" dirty="0">
              <a:solidFill>
                <a:schemeClr val="tx1"/>
              </a:solidFill>
              <a:latin typeface="Calibri" panose="020F0502020204030204" pitchFamily="34" charset="0"/>
              <a:cs typeface="Calibri" panose="020F0502020204030204" pitchFamily="34" charset="0"/>
            </a:endParaRPr>
          </a:p>
          <a:p>
            <a:pPr algn="ctr"/>
            <a:r>
              <a:rPr lang="vi-VN" altLang="ja-JP" sz="2400" dirty="0">
                <a:solidFill>
                  <a:srgbClr val="E9557C"/>
                </a:solidFill>
                <a:latin typeface="Calibri" panose="020F0502020204030204" pitchFamily="34" charset="0"/>
                <a:cs typeface="Calibri" panose="020F0502020204030204" pitchFamily="34" charset="0"/>
              </a:rPr>
              <a:t>Ceramide</a:t>
            </a:r>
            <a:endParaRPr kumimoji="1" lang="en-US" altLang="ja-JP" sz="2400" dirty="0">
              <a:solidFill>
                <a:srgbClr val="E9557C"/>
              </a:solidFill>
              <a:latin typeface="Calibri" panose="020F0502020204030204" pitchFamily="34" charset="0"/>
              <a:cs typeface="Calibri" panose="020F0502020204030204" pitchFamily="34" charset="0"/>
            </a:endParaRPr>
          </a:p>
        </p:txBody>
      </p:sp>
      <p:sp>
        <p:nvSpPr>
          <p:cNvPr id="50" name="正方形/長方形 49">
            <a:extLst>
              <a:ext uri="{FF2B5EF4-FFF2-40B4-BE49-F238E27FC236}">
                <a16:creationId xmlns:a16="http://schemas.microsoft.com/office/drawing/2014/main" id="{E7E0BFB7-5DD6-8F4E-973B-E9B58E8A45E9}"/>
              </a:ext>
            </a:extLst>
          </p:cNvPr>
          <p:cNvSpPr/>
          <p:nvPr/>
        </p:nvSpPr>
        <p:spPr>
          <a:xfrm>
            <a:off x="5561336" y="3805009"/>
            <a:ext cx="2185546" cy="1381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dirty="0">
                <a:solidFill>
                  <a:schemeClr val="tx1"/>
                </a:solidFill>
                <a:latin typeface="Calibri" panose="020F0502020204030204" pitchFamily="34" charset="0"/>
                <a:cs typeface="Calibri" panose="020F0502020204030204" pitchFamily="34" charset="0"/>
              </a:rPr>
              <a:t>【</a:t>
            </a:r>
            <a:r>
              <a:rPr lang="en-US" altLang="ja-JP" sz="1200" dirty="0" err="1">
                <a:solidFill>
                  <a:schemeClr val="tx1"/>
                </a:solidFill>
                <a:latin typeface="Calibri" panose="020F0502020204030204" pitchFamily="34" charset="0"/>
                <a:cs typeface="Calibri" panose="020F0502020204030204" pitchFamily="34" charset="0"/>
              </a:rPr>
              <a:t>Thành</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phần</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ở</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lớp</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trung</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bì</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giúp</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nâng</a:t>
            </a:r>
            <a:r>
              <a:rPr lang="en-US" altLang="ja-JP" sz="1200" dirty="0">
                <a:solidFill>
                  <a:schemeClr val="tx1"/>
                </a:solidFill>
                <a:latin typeface="Calibri" panose="020F0502020204030204" pitchFamily="34" charset="0"/>
                <a:cs typeface="Calibri" panose="020F0502020204030204" pitchFamily="34" charset="0"/>
              </a:rPr>
              <a:t> </a:t>
            </a:r>
            <a:r>
              <a:rPr lang="en-US" altLang="ja-JP" sz="1200" dirty="0" err="1">
                <a:solidFill>
                  <a:schemeClr val="tx1"/>
                </a:solidFill>
                <a:latin typeface="Calibri" panose="020F0502020204030204" pitchFamily="34" charset="0"/>
                <a:cs typeface="Calibri" panose="020F0502020204030204" pitchFamily="34" charset="0"/>
              </a:rPr>
              <a:t>đỡ</a:t>
            </a:r>
            <a:r>
              <a:rPr lang="en-US" altLang="ja-JP" sz="1200" dirty="0">
                <a:solidFill>
                  <a:schemeClr val="tx1"/>
                </a:solidFill>
                <a:latin typeface="Calibri" panose="020F0502020204030204" pitchFamily="34" charset="0"/>
                <a:cs typeface="Calibri" panose="020F0502020204030204" pitchFamily="34" charset="0"/>
              </a:rPr>
              <a:t> da】</a:t>
            </a:r>
            <a:r>
              <a:rPr lang="ja-JP" altLang="en-US" sz="1200">
                <a:solidFill>
                  <a:schemeClr val="tx1"/>
                </a:solidFill>
                <a:latin typeface="Calibri" panose="020F0502020204030204" pitchFamily="34" charset="0"/>
                <a:cs typeface="Calibri" panose="020F0502020204030204" pitchFamily="34" charset="0"/>
              </a:rPr>
              <a:t> </a:t>
            </a:r>
            <a:endParaRPr lang="vi-VN" altLang="ja-JP" sz="1200" dirty="0">
              <a:solidFill>
                <a:schemeClr val="tx1"/>
              </a:solidFill>
              <a:latin typeface="Calibri" panose="020F0502020204030204" pitchFamily="34" charset="0"/>
              <a:cs typeface="Calibri" panose="020F0502020204030204" pitchFamily="34" charset="0"/>
            </a:endParaRPr>
          </a:p>
          <a:p>
            <a:pPr algn="ctr"/>
            <a:r>
              <a:rPr lang="vi-VN" altLang="ja-JP" sz="2400" dirty="0">
                <a:solidFill>
                  <a:srgbClr val="E9557C"/>
                </a:solidFill>
                <a:latin typeface="Calibri" panose="020F0502020204030204" pitchFamily="34" charset="0"/>
                <a:cs typeface="Calibri" panose="020F0502020204030204" pitchFamily="34" charset="0"/>
              </a:rPr>
              <a:t>Elastin</a:t>
            </a:r>
          </a:p>
          <a:p>
            <a:pPr algn="ctr"/>
            <a:r>
              <a:rPr kumimoji="1" lang="vi-VN" altLang="ja-JP" sz="2400" dirty="0">
                <a:solidFill>
                  <a:srgbClr val="E9557C"/>
                </a:solidFill>
                <a:latin typeface="Calibri" panose="020F0502020204030204" pitchFamily="34" charset="0"/>
                <a:cs typeface="Calibri" panose="020F0502020204030204" pitchFamily="34" charset="0"/>
              </a:rPr>
              <a:t>Collagen</a:t>
            </a:r>
          </a:p>
          <a:p>
            <a:pPr algn="ctr"/>
            <a:r>
              <a:rPr lang="vi-VN" altLang="ja-JP" sz="2400" dirty="0">
                <a:solidFill>
                  <a:srgbClr val="E9557C"/>
                </a:solidFill>
                <a:latin typeface="Calibri" panose="020F0502020204030204" pitchFamily="34" charset="0"/>
                <a:cs typeface="Calibri" panose="020F0502020204030204" pitchFamily="34" charset="0"/>
              </a:rPr>
              <a:t>Hyalluron acid</a:t>
            </a:r>
            <a:endParaRPr kumimoji="1" lang="en-US" altLang="ja-JP" sz="2400" dirty="0">
              <a:solidFill>
                <a:srgbClr val="E9557C"/>
              </a:solidFill>
              <a:latin typeface="Calibri" panose="020F0502020204030204" pitchFamily="34" charset="0"/>
              <a:cs typeface="Calibri" panose="020F0502020204030204" pitchFamily="34" charset="0"/>
            </a:endParaRPr>
          </a:p>
        </p:txBody>
      </p:sp>
      <p:sp>
        <p:nvSpPr>
          <p:cNvPr id="51" name="正方形/長方形 50">
            <a:extLst>
              <a:ext uri="{FF2B5EF4-FFF2-40B4-BE49-F238E27FC236}">
                <a16:creationId xmlns:a16="http://schemas.microsoft.com/office/drawing/2014/main" id="{77326AC7-844D-F049-9F7D-1291DE45532F}"/>
              </a:ext>
            </a:extLst>
          </p:cNvPr>
          <p:cNvSpPr/>
          <p:nvPr/>
        </p:nvSpPr>
        <p:spPr>
          <a:xfrm>
            <a:off x="8007674" y="4114800"/>
            <a:ext cx="3649909" cy="2105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400" dirty="0" err="1">
                <a:solidFill>
                  <a:srgbClr val="FF0000"/>
                </a:solidFill>
                <a:latin typeface="Calibri" panose="020F0502020204030204" pitchFamily="34" charset="0"/>
                <a:cs typeface="Calibri" panose="020F0502020204030204" pitchFamily="34" charset="0"/>
              </a:rPr>
              <a:t>Ở</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biểu</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bì</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có</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a:solidFill>
                  <a:srgbClr val="FF0000"/>
                </a:solidFill>
                <a:latin typeface="Calibri" panose="020F0502020204030204" pitchFamily="34" charset="0"/>
                <a:cs typeface="Calibri" panose="020F0502020204030204" pitchFamily="34" charset="0"/>
              </a:rPr>
              <a:t>lipid </a:t>
            </a:r>
            <a:r>
              <a:rPr kumimoji="1" lang="en-US" altLang="ja-JP" sz="1400" dirty="0" err="1">
                <a:solidFill>
                  <a:srgbClr val="FF0000"/>
                </a:solidFill>
                <a:latin typeface="Calibri" panose="020F0502020204030204" pitchFamily="34" charset="0"/>
                <a:cs typeface="Calibri" panose="020F0502020204030204" pitchFamily="34" charset="0"/>
              </a:rPr>
              <a:t>giữa</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các</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tế</a:t>
            </a:r>
            <a:r>
              <a:rPr kumimoji="1"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bào</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sừng</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giúp</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gắn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kết</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các</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tế</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bào</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xếp</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hình</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gạch</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Chúng</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giúp</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các</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tế</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bào</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gắn</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kết</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và</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đóng</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vai</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trò</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rào</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chắn</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cho</a:t>
            </a:r>
            <a:r>
              <a:rPr lang="en-US" altLang="ja-JP" sz="1400" dirty="0">
                <a:solidFill>
                  <a:srgbClr val="FF0000"/>
                </a:solidFill>
                <a:latin typeface="Calibri" panose="020F0502020204030204" pitchFamily="34" charset="0"/>
                <a:cs typeface="Calibri" panose="020F0502020204030204" pitchFamily="34" charset="0"/>
              </a:rPr>
              <a:t> da </a:t>
            </a:r>
            <a:r>
              <a:rPr lang="en-US" altLang="ja-JP" sz="1400" dirty="0" err="1">
                <a:solidFill>
                  <a:srgbClr val="FF0000"/>
                </a:solidFill>
                <a:latin typeface="Calibri" panose="020F0502020204030204" pitchFamily="34" charset="0"/>
                <a:cs typeface="Calibri" panose="020F0502020204030204" pitchFamily="34" charset="0"/>
              </a:rPr>
              <a:t>để</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các</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kích</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thích</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từ</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bên</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ngoài</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không</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vào</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được</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Thành</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phần</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chủ</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yếu</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là</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chất</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béo</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gọi</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là</a:t>
            </a:r>
            <a:r>
              <a:rPr lang="en-US" altLang="ja-JP" sz="1400" dirty="0">
                <a:solidFill>
                  <a:srgbClr val="FF0000"/>
                </a:solidFill>
                <a:latin typeface="Calibri" panose="020F0502020204030204" pitchFamily="34" charset="0"/>
                <a:cs typeface="Calibri" panose="020F0502020204030204" pitchFamily="34" charset="0"/>
              </a:rPr>
              <a:t> ceramide. </a:t>
            </a:r>
            <a:r>
              <a:rPr lang="en-US" altLang="ja-JP" sz="1400" dirty="0" err="1">
                <a:solidFill>
                  <a:schemeClr val="tx1"/>
                </a:solidFill>
                <a:latin typeface="Calibri" panose="020F0502020204030204" pitchFamily="34" charset="0"/>
                <a:cs typeface="Calibri" panose="020F0502020204030204" pitchFamily="34" charset="0"/>
              </a:rPr>
              <a:t>Lượng</a:t>
            </a:r>
            <a:r>
              <a:rPr lang="en-US" altLang="ja-JP" sz="1400" dirty="0">
                <a:solidFill>
                  <a:schemeClr val="tx1"/>
                </a:solidFill>
                <a:latin typeface="Calibri" panose="020F0502020204030204" pitchFamily="34" charset="0"/>
                <a:cs typeface="Calibri" panose="020F0502020204030204" pitchFamily="34" charset="0"/>
              </a:rPr>
              <a:t> ceramide </a:t>
            </a:r>
            <a:r>
              <a:rPr lang="en-US" altLang="ja-JP" sz="1400" dirty="0" err="1">
                <a:solidFill>
                  <a:schemeClr val="tx1"/>
                </a:solidFill>
                <a:latin typeface="Calibri" panose="020F0502020204030204" pitchFamily="34" charset="0"/>
                <a:cs typeface="Calibri" panose="020F0502020204030204" pitchFamily="34" charset="0"/>
              </a:rPr>
              <a:t>giảm</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không</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những</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khiến</a:t>
            </a:r>
            <a:r>
              <a:rPr lang="en-US" altLang="ja-JP" sz="1400" dirty="0">
                <a:solidFill>
                  <a:schemeClr val="tx1"/>
                </a:solidFill>
                <a:latin typeface="Calibri" panose="020F0502020204030204" pitchFamily="34" charset="0"/>
                <a:cs typeface="Calibri" panose="020F0502020204030204" pitchFamily="34" charset="0"/>
              </a:rPr>
              <a:t> da </a:t>
            </a:r>
            <a:r>
              <a:rPr lang="en-US" altLang="ja-JP" sz="1400" dirty="0" err="1">
                <a:solidFill>
                  <a:schemeClr val="tx1"/>
                </a:solidFill>
                <a:latin typeface="Calibri" panose="020F0502020204030204" pitchFamily="34" charset="0"/>
                <a:cs typeface="Calibri" panose="020F0502020204030204" pitchFamily="34" charset="0"/>
              </a:rPr>
              <a:t>khô</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mà</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còn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khiến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các</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kích</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thích</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vào</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được</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từ</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khe</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hở</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tế</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bào</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gây</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mẩn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đỏ</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ngứa</a:t>
            </a:r>
            <a:r>
              <a:rPr lang="en-US" altLang="ja-JP" sz="1400" dirty="0">
                <a:solidFill>
                  <a:schemeClr val="tx1"/>
                </a:solidFill>
                <a:latin typeface="Calibri" panose="020F0502020204030204" pitchFamily="34" charset="0"/>
                <a:cs typeface="Calibri" panose="020F0502020204030204" pitchFamily="34" charset="0"/>
              </a:rPr>
              <a:t>...</a:t>
            </a:r>
            <a:r>
              <a:rPr lang="en-US" altLang="ja-JP" sz="1400" dirty="0" err="1">
                <a:solidFill>
                  <a:schemeClr val="tx1"/>
                </a:solidFill>
                <a:latin typeface="Calibri" panose="020F0502020204030204" pitchFamily="34" charset="0"/>
                <a:cs typeface="Calibri" panose="020F0502020204030204" pitchFamily="34" charset="0"/>
              </a:rPr>
              <a:t>Cần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chú</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ý</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là</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nếu</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rửa</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cọ</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mạnh</a:t>
            </a:r>
            <a:r>
              <a:rPr lang="en-US" altLang="ja-JP" sz="1400" dirty="0">
                <a:solidFill>
                  <a:schemeClr val="tx1"/>
                </a:solidFill>
                <a:latin typeface="Calibri" panose="020F0502020204030204" pitchFamily="34" charset="0"/>
                <a:cs typeface="Calibri" panose="020F0502020204030204" pitchFamily="34" charset="0"/>
              </a:rPr>
              <a:t> ceramide </a:t>
            </a:r>
            <a:r>
              <a:rPr lang="en-US" altLang="ja-JP" sz="1400" dirty="0" err="1">
                <a:solidFill>
                  <a:schemeClr val="tx1"/>
                </a:solidFill>
                <a:latin typeface="Calibri" panose="020F0502020204030204" pitchFamily="34" charset="0"/>
                <a:cs typeface="Calibri" panose="020F0502020204030204" pitchFamily="34" charset="0"/>
              </a:rPr>
              <a:t>sẽ</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bị</a:t>
            </a:r>
            <a:r>
              <a:rPr lang="en-US" altLang="ja-JP" sz="1400" dirty="0">
                <a:solidFill>
                  <a:schemeClr val="tx1"/>
                </a:solidFill>
                <a:latin typeface="Calibri" panose="020F0502020204030204" pitchFamily="34" charset="0"/>
                <a:cs typeface="Calibri" panose="020F0502020204030204" pitchFamily="34" charset="0"/>
              </a:rPr>
              <a:t> tan </a:t>
            </a:r>
            <a:r>
              <a:rPr lang="en-US" altLang="ja-JP" sz="1400" dirty="0" err="1">
                <a:solidFill>
                  <a:schemeClr val="tx1"/>
                </a:solidFill>
                <a:latin typeface="Calibri" panose="020F0502020204030204" pitchFamily="34" charset="0"/>
                <a:cs typeface="Calibri" panose="020F0502020204030204" pitchFamily="34" charset="0"/>
              </a:rPr>
              <a:t>và</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rửa</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trôi</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đi</a:t>
            </a:r>
            <a:r>
              <a:rPr lang="en-US" altLang="ja-JP" sz="1400" dirty="0">
                <a:solidFill>
                  <a:schemeClr val="tx1"/>
                </a:solidFill>
                <a:latin typeface="Calibri" panose="020F0502020204030204" pitchFamily="34" charset="0"/>
                <a:cs typeface="Calibri" panose="020F0502020204030204" pitchFamily="34" charset="0"/>
              </a:rPr>
              <a:t>!</a:t>
            </a:r>
            <a:endParaRPr kumimoji="1" lang="en-US" altLang="ja-JP" sz="1400" dirty="0">
              <a:solidFill>
                <a:schemeClr val="tx1"/>
              </a:solidFill>
              <a:latin typeface="Calibri" panose="020F0502020204030204" pitchFamily="34" charset="0"/>
              <a:cs typeface="Calibri" panose="020F0502020204030204" pitchFamily="34" charset="0"/>
            </a:endParaRPr>
          </a:p>
        </p:txBody>
      </p:sp>
      <p:sp>
        <p:nvSpPr>
          <p:cNvPr id="52" name="正方形/長方形 51">
            <a:extLst>
              <a:ext uri="{FF2B5EF4-FFF2-40B4-BE49-F238E27FC236}">
                <a16:creationId xmlns:a16="http://schemas.microsoft.com/office/drawing/2014/main" id="{B4FADA5E-0C61-D845-91A2-F743F0130DE0}"/>
              </a:ext>
            </a:extLst>
          </p:cNvPr>
          <p:cNvSpPr/>
          <p:nvPr/>
        </p:nvSpPr>
        <p:spPr>
          <a:xfrm>
            <a:off x="444501" y="4789044"/>
            <a:ext cx="4230950" cy="1556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kumimoji="1" lang="en-US" altLang="ja-JP" sz="1400" dirty="0" err="1">
                <a:solidFill>
                  <a:schemeClr val="tx1"/>
                </a:solidFill>
                <a:latin typeface="Calibri" panose="020F0502020204030204" pitchFamily="34" charset="0"/>
                <a:cs typeface="Calibri" panose="020F0502020204030204" pitchFamily="34" charset="0"/>
              </a:rPr>
              <a:t>Việc</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tiêm</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phòng</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bệnh</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cúm</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được</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tiêm</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dưới</a:t>
            </a:r>
            <a:r>
              <a:rPr kumimoji="1" lang="en-US" altLang="ja-JP" sz="1400" dirty="0">
                <a:solidFill>
                  <a:schemeClr val="tx1"/>
                </a:solidFill>
                <a:latin typeface="Calibri" panose="020F0502020204030204" pitchFamily="34" charset="0"/>
                <a:cs typeface="Calibri" panose="020F0502020204030204" pitchFamily="34" charset="0"/>
              </a:rPr>
              <a:t> da </a:t>
            </a:r>
            <a:r>
              <a:rPr kumimoji="1" lang="en-US" altLang="ja-JP" sz="1400" dirty="0" err="1">
                <a:solidFill>
                  <a:schemeClr val="tx1"/>
                </a:solidFill>
                <a:latin typeface="Calibri" panose="020F0502020204030204" pitchFamily="34" charset="0"/>
                <a:cs typeface="Calibri" panose="020F0502020204030204" pitchFamily="34" charset="0"/>
              </a:rPr>
              <a:t>là</a:t>
            </a:r>
            <a:r>
              <a:rPr kumimoji="1" lang="en-US" altLang="ja-JP" sz="1400" dirty="0">
                <a:solidFill>
                  <a:schemeClr val="tx1"/>
                </a:solidFill>
                <a:latin typeface="Calibri" panose="020F0502020204030204" pitchFamily="34" charset="0"/>
                <a:cs typeface="Calibri" panose="020F0502020204030204" pitchFamily="34" charset="0"/>
              </a:rPr>
              <a:t> do </a:t>
            </a:r>
            <a:r>
              <a:rPr kumimoji="1" lang="en-US" altLang="ja-JP" sz="1400" dirty="0" err="1">
                <a:solidFill>
                  <a:schemeClr val="tx1"/>
                </a:solidFill>
                <a:latin typeface="Calibri" panose="020F0502020204030204" pitchFamily="34" charset="0"/>
                <a:cs typeface="Calibri" panose="020F0502020204030204" pitchFamily="34" charset="0"/>
              </a:rPr>
              <a:t>thuốc</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tiêm</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được</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chuyển</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tới</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phần</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trung</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bì</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ngay</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dưới</a:t>
            </a:r>
            <a:r>
              <a:rPr kumimoji="1" lang="en-US" altLang="ja-JP" sz="1400" dirty="0">
                <a:solidFill>
                  <a:srgbClr val="FF0000"/>
                </a:solidFill>
                <a:latin typeface="Calibri" panose="020F0502020204030204" pitchFamily="34" charset="0"/>
                <a:cs typeface="Calibri" panose="020F0502020204030204" pitchFamily="34" charset="0"/>
              </a:rPr>
              <a:t> da </a:t>
            </a:r>
            <a:r>
              <a:rPr kumimoji="1" lang="en-US" altLang="ja-JP" sz="1400" dirty="0" err="1">
                <a:solidFill>
                  <a:srgbClr val="FF0000"/>
                </a:solidFill>
                <a:latin typeface="Calibri" panose="020F0502020204030204" pitchFamily="34" charset="0"/>
                <a:cs typeface="Calibri" panose="020F0502020204030204" pitchFamily="34" charset="0"/>
              </a:rPr>
              <a:t>nơi</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có</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nhiều</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tế</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bào</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đuôi</a:t>
            </a:r>
            <a:r>
              <a:rPr kumimoji="1" lang="en-US" altLang="ja-JP" sz="1400" dirty="0">
                <a:solidFill>
                  <a:srgbClr val="FF0000"/>
                </a:solidFill>
                <a:latin typeface="Calibri" panose="020F0502020204030204" pitchFamily="34" charset="0"/>
                <a:cs typeface="Calibri" panose="020F0502020204030204" pitchFamily="34" charset="0"/>
              </a:rPr>
              <a:t> gai </a:t>
            </a:r>
            <a:r>
              <a:rPr kumimoji="1" lang="en-US" altLang="ja-JP" sz="1400" dirty="0" err="1">
                <a:solidFill>
                  <a:srgbClr val="FF0000"/>
                </a:solidFill>
                <a:latin typeface="Calibri" panose="020F0502020204030204" pitchFamily="34" charset="0"/>
                <a:cs typeface="Calibri" panose="020F0502020204030204" pitchFamily="34" charset="0"/>
              </a:rPr>
              <a:t>liên</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quan</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tới</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miễn</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dịch</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giúp</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chemeClr val="tx1"/>
                </a:solidFill>
                <a:latin typeface="Calibri" panose="020F0502020204030204" pitchFamily="34" charset="0"/>
                <a:cs typeface="Calibri" panose="020F0502020204030204" pitchFamily="34" charset="0"/>
              </a:rPr>
              <a:t>các</a:t>
            </a:r>
            <a:r>
              <a:rPr kumimoji="1" lang="en-US" altLang="ja-JP" sz="1400" dirty="0">
                <a:solidFill>
                  <a:schemeClr val="tx1"/>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tế</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bào</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miễn</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dịch</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ghi</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nhớ</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được</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kháng</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nguyên</a:t>
            </a:r>
            <a:r>
              <a:rPr kumimoji="1" lang="en-US" altLang="ja-JP" sz="1400" dirty="0">
                <a:solidFill>
                  <a:srgbClr val="FF0000"/>
                </a:solidFill>
                <a:latin typeface="Calibri" panose="020F0502020204030204" pitchFamily="34" charset="0"/>
                <a:cs typeface="Calibri" panose="020F0502020204030204" pitchFamily="34" charset="0"/>
              </a:rPr>
              <a:t> </a:t>
            </a:r>
            <a:r>
              <a:rPr kumimoji="1" lang="en-US" altLang="ja-JP" sz="1400" dirty="0" err="1">
                <a:solidFill>
                  <a:srgbClr val="FF0000"/>
                </a:solidFill>
                <a:latin typeface="Calibri" panose="020F0502020204030204" pitchFamily="34" charset="0"/>
                <a:cs typeface="Calibri" panose="020F0502020204030204" pitchFamily="34" charset="0"/>
              </a:rPr>
              <a:t>cúm</a:t>
            </a:r>
            <a:r>
              <a:rPr kumimoji="1" lang="en-US" altLang="ja-JP" sz="1400" dirty="0">
                <a:solidFill>
                  <a:schemeClr val="tx1"/>
                </a:solidFill>
                <a:latin typeface="Calibri" panose="020F0502020204030204" pitchFamily="34" charset="0"/>
                <a:cs typeface="Calibri" panose="020F0502020204030204" pitchFamily="34" charset="0"/>
              </a:rPr>
              <a:t>.</a:t>
            </a:r>
          </a:p>
          <a:p>
            <a:pPr algn="just"/>
            <a:r>
              <a:rPr lang="en-US" altLang="ja-JP" sz="1400" dirty="0" err="1">
                <a:solidFill>
                  <a:srgbClr val="FF0000"/>
                </a:solidFill>
                <a:latin typeface="Calibri" panose="020F0502020204030204" pitchFamily="34" charset="0"/>
                <a:cs typeface="Calibri" panose="020F0502020204030204" pitchFamily="34" charset="0"/>
              </a:rPr>
              <a:t>Tế</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bào</a:t>
            </a:r>
            <a:r>
              <a:rPr lang="en-US" altLang="ja-JP" sz="1400" dirty="0">
                <a:solidFill>
                  <a:srgbClr val="FF0000"/>
                </a:solidFill>
                <a:latin typeface="Calibri" panose="020F0502020204030204" pitchFamily="34" charset="0"/>
                <a:cs typeface="Calibri" panose="020F0502020204030204" pitchFamily="34" charset="0"/>
              </a:rPr>
              <a:t> </a:t>
            </a:r>
            <a:r>
              <a:rPr lang="en-US" altLang="ja-JP" sz="1400" dirty="0" err="1">
                <a:solidFill>
                  <a:srgbClr val="FF0000"/>
                </a:solidFill>
                <a:latin typeface="Calibri" panose="020F0502020204030204" pitchFamily="34" charset="0"/>
                <a:cs typeface="Calibri" panose="020F0502020204030204" pitchFamily="34" charset="0"/>
              </a:rPr>
              <a:t>đuôi</a:t>
            </a:r>
            <a:r>
              <a:rPr lang="en-US" altLang="ja-JP" sz="1400" dirty="0">
                <a:solidFill>
                  <a:srgbClr val="FF0000"/>
                </a:solidFill>
                <a:latin typeface="Calibri" panose="020F0502020204030204" pitchFamily="34" charset="0"/>
                <a:cs typeface="Calibri" panose="020F0502020204030204" pitchFamily="34" charset="0"/>
              </a:rPr>
              <a:t> gai </a:t>
            </a:r>
            <a:r>
              <a:rPr lang="en-US" altLang="ja-JP" sz="1400" dirty="0" err="1">
                <a:solidFill>
                  <a:schemeClr val="tx1"/>
                </a:solidFill>
                <a:latin typeface="Calibri" panose="020F0502020204030204" pitchFamily="34" charset="0"/>
                <a:cs typeface="Calibri" panose="020F0502020204030204" pitchFamily="34" charset="0"/>
              </a:rPr>
              <a:t>phải</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kể</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đến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các</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tế</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bào</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langerhans</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tồn</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tại</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ở</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thượng</a:t>
            </a:r>
            <a:r>
              <a:rPr lang="en-US" altLang="ja-JP" sz="1400" dirty="0">
                <a:solidFill>
                  <a:schemeClr val="tx1"/>
                </a:solidFill>
                <a:latin typeface="Calibri" panose="020F0502020204030204" pitchFamily="34" charset="0"/>
                <a:cs typeface="Calibri" panose="020F0502020204030204" pitchFamily="34" charset="0"/>
              </a:rPr>
              <a:t> </a:t>
            </a:r>
            <a:r>
              <a:rPr lang="en-US" altLang="ja-JP" sz="1400" dirty="0" err="1">
                <a:solidFill>
                  <a:schemeClr val="tx1"/>
                </a:solidFill>
                <a:latin typeface="Calibri" panose="020F0502020204030204" pitchFamily="34" charset="0"/>
                <a:cs typeface="Calibri" panose="020F0502020204030204" pitchFamily="34" charset="0"/>
              </a:rPr>
              <a:t>bì</a:t>
            </a:r>
            <a:endParaRPr kumimoji="1" lang="en-US" altLang="ja-JP" sz="1400" dirty="0">
              <a:solidFill>
                <a:schemeClr val="tx1"/>
              </a:solidFill>
              <a:latin typeface="Calibri" panose="020F0502020204030204" pitchFamily="34" charset="0"/>
              <a:cs typeface="Calibri" panose="020F0502020204030204" pitchFamily="34" charset="0"/>
            </a:endParaRPr>
          </a:p>
        </p:txBody>
      </p:sp>
      <p:sp>
        <p:nvSpPr>
          <p:cNvPr id="53" name="正方形/長方形 52">
            <a:extLst>
              <a:ext uri="{FF2B5EF4-FFF2-40B4-BE49-F238E27FC236}">
                <a16:creationId xmlns:a16="http://schemas.microsoft.com/office/drawing/2014/main" id="{8CAF5693-2427-F640-AA87-D21E0F1E7AB3}"/>
              </a:ext>
            </a:extLst>
          </p:cNvPr>
          <p:cNvSpPr/>
          <p:nvPr/>
        </p:nvSpPr>
        <p:spPr>
          <a:xfrm>
            <a:off x="5478232" y="5764985"/>
            <a:ext cx="691245" cy="25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vi-VN" altLang="ja-JP" sz="1100" dirty="0">
                <a:solidFill>
                  <a:schemeClr val="tx1"/>
                </a:solidFill>
                <a:latin typeface="Calibri" panose="020F0502020204030204" pitchFamily="34" charset="0"/>
                <a:cs typeface="Calibri" panose="020F0502020204030204" pitchFamily="34" charset="0"/>
              </a:rPr>
              <a:t>Mỡ dưới da</a:t>
            </a:r>
            <a:endParaRPr kumimoji="1" lang="en-US" altLang="ja-JP" sz="1100" dirty="0">
              <a:solidFill>
                <a:schemeClr val="tx1"/>
              </a:solidFill>
              <a:latin typeface="Calibri" panose="020F0502020204030204" pitchFamily="34" charset="0"/>
              <a:cs typeface="Calibri" panose="020F0502020204030204" pitchFamily="34" charset="0"/>
            </a:endParaRPr>
          </a:p>
        </p:txBody>
      </p:sp>
      <p:grpSp>
        <p:nvGrpSpPr>
          <p:cNvPr id="25" name="Group 24">
            <a:extLst>
              <a:ext uri="{FF2B5EF4-FFF2-40B4-BE49-F238E27FC236}">
                <a16:creationId xmlns:a16="http://schemas.microsoft.com/office/drawing/2014/main" id="{D368AB56-8C3B-EF02-ACD1-28B1B3EFFE80}"/>
              </a:ext>
            </a:extLst>
          </p:cNvPr>
          <p:cNvGrpSpPr/>
          <p:nvPr/>
        </p:nvGrpSpPr>
        <p:grpSpPr>
          <a:xfrm>
            <a:off x="9831373" y="-19658"/>
            <a:ext cx="2300477" cy="6815803"/>
            <a:chOff x="9831373" y="-19658"/>
            <a:chExt cx="2300477" cy="6815803"/>
          </a:xfrm>
        </p:grpSpPr>
        <p:sp>
          <p:nvSpPr>
            <p:cNvPr id="16" name="object 3">
              <a:extLst>
                <a:ext uri="{FF2B5EF4-FFF2-40B4-BE49-F238E27FC236}">
                  <a16:creationId xmlns:a16="http://schemas.microsoft.com/office/drawing/2014/main" id="{184F67F2-B4BE-BBFF-F022-0490F4330D9D}"/>
                </a:ext>
              </a:extLst>
            </p:cNvPr>
            <p:cNvSpPr txBox="1"/>
            <p:nvPr/>
          </p:nvSpPr>
          <p:spPr>
            <a:xfrm>
              <a:off x="9831373" y="6476827"/>
              <a:ext cx="2275077"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24" name="Picture 5" descr="http://csc-vietnam.vn/images/logos/1/unnamed.png">
              <a:extLst>
                <a:ext uri="{FF2B5EF4-FFF2-40B4-BE49-F238E27FC236}">
                  <a16:creationId xmlns:a16="http://schemas.microsoft.com/office/drawing/2014/main" id="{FF2EA63D-3CEA-F99D-9CBD-89D3D522D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EA5B0C6-DCF4-F5B5-5487-549BF5FE61ED}"/>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5070A8B1-DA34-8C82-6B0F-99A3EC94D9C8}"/>
              </a:ext>
            </a:extLst>
          </p:cNvPr>
          <p:cNvSpPr txBox="1"/>
          <p:nvPr/>
        </p:nvSpPr>
        <p:spPr>
          <a:xfrm>
            <a:off x="8467" y="0"/>
            <a:ext cx="4334933"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7030A0"/>
                </a:solidFill>
                <a:latin typeface="kiloji"/>
                <a:cs typeface="kiloji"/>
              </a:rPr>
              <a:t>tài </a:t>
            </a:r>
            <a:r>
              <a:rPr lang="en-US" sz="1800" dirty="0" err="1">
                <a:solidFill>
                  <a:srgbClr val="7030A0"/>
                </a:solidFill>
                <a:latin typeface="kiloji"/>
                <a:cs typeface="kiloji"/>
              </a:rPr>
              <a:t>liệu</a:t>
            </a:r>
            <a:r>
              <a:rPr lang="en-US" sz="1800" dirty="0">
                <a:solidFill>
                  <a:srgbClr val="7030A0"/>
                </a:solidFill>
                <a:latin typeface="kiloji"/>
                <a:cs typeface="kiloji"/>
              </a:rPr>
              <a:t> </a:t>
            </a:r>
            <a:r>
              <a:rPr lang="en-US" sz="1800" dirty="0" err="1">
                <a:solidFill>
                  <a:srgbClr val="7030A0"/>
                </a:solidFill>
                <a:latin typeface="kiloji"/>
                <a:cs typeface="kiloji"/>
              </a:rPr>
              <a:t>đào</a:t>
            </a:r>
            <a:r>
              <a:rPr lang="en-US" sz="1800" dirty="0">
                <a:solidFill>
                  <a:srgbClr val="7030A0"/>
                </a:solidFill>
                <a:latin typeface="kiloji"/>
                <a:cs typeface="kiloji"/>
              </a:rPr>
              <a:t> </a:t>
            </a:r>
            <a:r>
              <a:rPr lang="en-US" sz="1800" dirty="0" err="1">
                <a:solidFill>
                  <a:srgbClr val="7030A0"/>
                </a:solidFill>
                <a:latin typeface="kiloji"/>
                <a:cs typeface="kiloji"/>
              </a:rPr>
              <a:t>tạo</a:t>
            </a:r>
            <a:r>
              <a:rPr lang="en-US" sz="1800" dirty="0">
                <a:solidFill>
                  <a:srgbClr val="7030A0"/>
                </a:solidFill>
                <a:latin typeface="kiloji"/>
                <a:cs typeface="kiloji"/>
              </a:rPr>
              <a:t> </a:t>
            </a:r>
            <a:r>
              <a:rPr lang="en-US" sz="1800" dirty="0" err="1">
                <a:solidFill>
                  <a:srgbClr val="7030A0"/>
                </a:solidFill>
                <a:latin typeface="kiloji"/>
                <a:cs typeface="kiloji"/>
              </a:rPr>
              <a:t>nội</a:t>
            </a:r>
            <a:r>
              <a:rPr lang="en-US" sz="1800" dirty="0">
                <a:solidFill>
                  <a:srgbClr val="7030A0"/>
                </a:solidFill>
                <a:latin typeface="kiloji"/>
                <a:cs typeface="kiloji"/>
              </a:rPr>
              <a:t> </a:t>
            </a:r>
            <a:r>
              <a:rPr lang="en-US" sz="1800" dirty="0" err="1">
                <a:solidFill>
                  <a:srgbClr val="7030A0"/>
                </a:solidFill>
                <a:latin typeface="kiloji"/>
                <a:cs typeface="kiloji"/>
              </a:rPr>
              <a:t>bộ</a:t>
            </a:r>
            <a:r>
              <a:rPr lang="en-US" sz="1800" dirty="0">
                <a:solidFill>
                  <a:srgbClr val="7030A0"/>
                </a:solidFill>
                <a:latin typeface="kiloji"/>
                <a:cs typeface="kiloji"/>
              </a:rPr>
              <a:t> </a:t>
            </a:r>
            <a:r>
              <a:rPr lang="en-US" sz="1800" dirty="0" err="1">
                <a:solidFill>
                  <a:srgbClr val="7030A0"/>
                </a:solidFill>
                <a:latin typeface="kiloji"/>
                <a:cs typeface="kiloji"/>
              </a:rPr>
              <a:t>và</a:t>
            </a:r>
            <a:r>
              <a:rPr lang="en-US" sz="1800" dirty="0">
                <a:solidFill>
                  <a:srgbClr val="7030A0"/>
                </a:solidFill>
                <a:latin typeface="kiloji"/>
                <a:cs typeface="kiloji"/>
              </a:rPr>
              <a:t> </a:t>
            </a:r>
            <a:r>
              <a:rPr lang="en-US" sz="1800" dirty="0" err="1">
                <a:solidFill>
                  <a:srgbClr val="7030A0"/>
                </a:solidFill>
                <a:latin typeface="kiloji"/>
                <a:cs typeface="kiloji"/>
              </a:rPr>
              <a:t>tư</a:t>
            </a:r>
            <a:r>
              <a:rPr lang="en-US" sz="1800" dirty="0">
                <a:solidFill>
                  <a:srgbClr val="7030A0"/>
                </a:solidFill>
                <a:latin typeface="kiloji"/>
                <a:cs typeface="kiloji"/>
              </a:rPr>
              <a:t> </a:t>
            </a:r>
            <a:r>
              <a:rPr lang="en-US" sz="1800" dirty="0" err="1">
                <a:solidFill>
                  <a:srgbClr val="7030A0"/>
                </a:solidFill>
                <a:latin typeface="kiloji"/>
                <a:cs typeface="kiloji"/>
              </a:rPr>
              <a:t>vấn</a:t>
            </a:r>
            <a:r>
              <a:rPr lang="en-US" sz="1800" dirty="0">
                <a:solidFill>
                  <a:srgbClr val="7030A0"/>
                </a:solidFill>
                <a:latin typeface="kiloji"/>
                <a:cs typeface="kiloji"/>
              </a:rPr>
              <a:t> </a:t>
            </a:r>
            <a:r>
              <a:rPr lang="en-US" sz="1800" dirty="0" err="1">
                <a:solidFill>
                  <a:srgbClr val="7030A0"/>
                </a:solidFill>
                <a:latin typeface="kiloji"/>
                <a:cs typeface="kiloji"/>
              </a:rPr>
              <a:t>khách</a:t>
            </a:r>
            <a:r>
              <a:rPr lang="en-US" sz="1800" dirty="0">
                <a:solidFill>
                  <a:srgbClr val="7030A0"/>
                </a:solidFill>
                <a:latin typeface="kiloji"/>
                <a:cs typeface="kiloji"/>
              </a:rPr>
              <a:t> </a:t>
            </a:r>
            <a:r>
              <a:rPr lang="en-US" sz="1800" dirty="0" err="1">
                <a:solidFill>
                  <a:srgbClr val="7030A0"/>
                </a:solidFill>
                <a:latin typeface="kiloji"/>
                <a:cs typeface="kiloji"/>
              </a:rPr>
              <a:t>hàng</a:t>
            </a:r>
            <a:r>
              <a:rPr lang="en-US" sz="1800" dirty="0">
                <a:solidFill>
                  <a:srgbClr val="7030A0"/>
                </a:solidFill>
                <a:latin typeface="kiloji"/>
                <a:cs typeface="kiloji"/>
              </a:rPr>
              <a:t> </a:t>
            </a:r>
            <a:endParaRPr sz="1800" dirty="0">
              <a:solidFill>
                <a:srgbClr val="7030A0"/>
              </a:solidFill>
              <a:latin typeface="kiloji"/>
              <a:cs typeface="kiloji"/>
            </a:endParaRPr>
          </a:p>
        </p:txBody>
      </p:sp>
      <p:cxnSp>
        <p:nvCxnSpPr>
          <p:cNvPr id="9" name="직선 연결선 7">
            <a:extLst>
              <a:ext uri="{FF2B5EF4-FFF2-40B4-BE49-F238E27FC236}">
                <a16:creationId xmlns:a16="http://schemas.microsoft.com/office/drawing/2014/main" id="{B90F61D3-396B-6C7E-D99A-9E94579C7CA2}"/>
              </a:ext>
            </a:extLst>
          </p:cNvPr>
          <p:cNvCxnSpPr/>
          <p:nvPr/>
        </p:nvCxnSpPr>
        <p:spPr>
          <a:xfrm>
            <a:off x="488142" y="362917"/>
            <a:ext cx="5883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5" descr="http://csc-vietnam.vn/images/logos/1/unnamed.png">
            <a:extLst>
              <a:ext uri="{FF2B5EF4-FFF2-40B4-BE49-F238E27FC236}">
                <a16:creationId xmlns:a16="http://schemas.microsoft.com/office/drawing/2014/main" id="{B09D6AA9-C417-CA08-831D-E26795F2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D6EF34-E255-B5B5-EA1F-6C71C62DA53D}"/>
              </a:ext>
            </a:extLst>
          </p:cNvPr>
          <p:cNvPicPr>
            <a:picLocks noChangeAspect="1"/>
          </p:cNvPicPr>
          <p:nvPr/>
        </p:nvPicPr>
        <p:blipFill>
          <a:blip r:embed="rId3"/>
          <a:stretch>
            <a:fillRect/>
          </a:stretch>
        </p:blipFill>
        <p:spPr>
          <a:xfrm>
            <a:off x="33867" y="524525"/>
            <a:ext cx="12183533" cy="6367342"/>
          </a:xfrm>
          <a:prstGeom prst="rect">
            <a:avLst/>
          </a:prstGeom>
        </p:spPr>
      </p:pic>
    </p:spTree>
    <p:extLst>
      <p:ext uri="{BB962C8B-B14F-4D97-AF65-F5344CB8AC3E}">
        <p14:creationId xmlns:p14="http://schemas.microsoft.com/office/powerpoint/2010/main" val="3630313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60764" y="2577083"/>
            <a:ext cx="0" cy="2336165"/>
          </a:xfrm>
          <a:custGeom>
            <a:avLst/>
            <a:gdLst/>
            <a:ahLst/>
            <a:cxnLst/>
            <a:rect l="l" t="t" r="r" b="b"/>
            <a:pathLst>
              <a:path h="2336165">
                <a:moveTo>
                  <a:pt x="0" y="0"/>
                </a:moveTo>
                <a:lnTo>
                  <a:pt x="0" y="2336038"/>
                </a:lnTo>
              </a:path>
            </a:pathLst>
          </a:custGeom>
          <a:ln w="76200">
            <a:solidFill>
              <a:srgbClr val="A4A4A4"/>
            </a:solidFill>
          </a:ln>
        </p:spPr>
        <p:txBody>
          <a:bodyPr wrap="square" lIns="0" tIns="0" rIns="0" bIns="0" rtlCol="0"/>
          <a:lstStyle/>
          <a:p>
            <a:endParaRPr/>
          </a:p>
        </p:txBody>
      </p:sp>
      <p:sp>
        <p:nvSpPr>
          <p:cNvPr id="3" name="object 3"/>
          <p:cNvSpPr/>
          <p:nvPr/>
        </p:nvSpPr>
        <p:spPr>
          <a:xfrm>
            <a:off x="7395971" y="2392679"/>
            <a:ext cx="0" cy="3580129"/>
          </a:xfrm>
          <a:custGeom>
            <a:avLst/>
            <a:gdLst/>
            <a:ahLst/>
            <a:cxnLst/>
            <a:rect l="l" t="t" r="r" b="b"/>
            <a:pathLst>
              <a:path h="3580129">
                <a:moveTo>
                  <a:pt x="0" y="0"/>
                </a:moveTo>
                <a:lnTo>
                  <a:pt x="0" y="3579672"/>
                </a:lnTo>
              </a:path>
            </a:pathLst>
          </a:custGeom>
          <a:ln w="76200">
            <a:solidFill>
              <a:srgbClr val="A4A4A4"/>
            </a:solidFill>
          </a:ln>
        </p:spPr>
        <p:txBody>
          <a:bodyPr wrap="square" lIns="0" tIns="0" rIns="0" bIns="0" rtlCol="0"/>
          <a:lstStyle/>
          <a:p>
            <a:endParaRPr/>
          </a:p>
        </p:txBody>
      </p:sp>
      <p:sp>
        <p:nvSpPr>
          <p:cNvPr id="4" name="object 4"/>
          <p:cNvSpPr/>
          <p:nvPr/>
        </p:nvSpPr>
        <p:spPr>
          <a:xfrm>
            <a:off x="3287267" y="2577083"/>
            <a:ext cx="0" cy="1506220"/>
          </a:xfrm>
          <a:custGeom>
            <a:avLst/>
            <a:gdLst/>
            <a:ahLst/>
            <a:cxnLst/>
            <a:rect l="l" t="t" r="r" b="b"/>
            <a:pathLst>
              <a:path h="1506220">
                <a:moveTo>
                  <a:pt x="0" y="0"/>
                </a:moveTo>
                <a:lnTo>
                  <a:pt x="0" y="1505711"/>
                </a:lnTo>
              </a:path>
            </a:pathLst>
          </a:custGeom>
          <a:ln w="76200">
            <a:solidFill>
              <a:srgbClr val="A4A4A4"/>
            </a:solidFill>
          </a:ln>
        </p:spPr>
        <p:txBody>
          <a:bodyPr wrap="square" lIns="0" tIns="0" rIns="0" bIns="0" rtlCol="0"/>
          <a:lstStyle/>
          <a:p>
            <a:endParaRPr/>
          </a:p>
        </p:txBody>
      </p:sp>
      <p:sp>
        <p:nvSpPr>
          <p:cNvPr id="5" name="object 5"/>
          <p:cNvSpPr/>
          <p:nvPr/>
        </p:nvSpPr>
        <p:spPr>
          <a:xfrm>
            <a:off x="1447800" y="2392679"/>
            <a:ext cx="8890" cy="2444750"/>
          </a:xfrm>
          <a:custGeom>
            <a:avLst/>
            <a:gdLst/>
            <a:ahLst/>
            <a:cxnLst/>
            <a:rect l="l" t="t" r="r" b="b"/>
            <a:pathLst>
              <a:path w="8890" h="2444750">
                <a:moveTo>
                  <a:pt x="8381" y="0"/>
                </a:moveTo>
                <a:lnTo>
                  <a:pt x="0" y="2444750"/>
                </a:lnTo>
              </a:path>
            </a:pathLst>
          </a:custGeom>
          <a:ln w="76200">
            <a:solidFill>
              <a:srgbClr val="A4A4A4"/>
            </a:solidFill>
          </a:ln>
        </p:spPr>
        <p:txBody>
          <a:bodyPr wrap="square" lIns="0" tIns="0" rIns="0" bIns="0" rtlCol="0"/>
          <a:lstStyle/>
          <a:p>
            <a:endParaRPr/>
          </a:p>
        </p:txBody>
      </p:sp>
      <p:sp>
        <p:nvSpPr>
          <p:cNvPr id="6" name="object 6"/>
          <p:cNvSpPr/>
          <p:nvPr/>
        </p:nvSpPr>
        <p:spPr>
          <a:xfrm>
            <a:off x="542623" y="1030530"/>
            <a:ext cx="1501766" cy="720979"/>
          </a:xfrm>
          <a:prstGeom prst="rect">
            <a:avLst/>
          </a:prstGeom>
          <a:blipFill>
            <a:blip r:embed="rId2" cstate="print"/>
            <a:stretch>
              <a:fillRect/>
            </a:stretch>
          </a:blipFill>
        </p:spPr>
        <p:txBody>
          <a:bodyPr wrap="square" lIns="0" tIns="0" rIns="0" bIns="0" rtlCol="0"/>
          <a:lstStyle/>
          <a:p>
            <a:endParaRPr/>
          </a:p>
        </p:txBody>
      </p:sp>
      <p:grpSp>
        <p:nvGrpSpPr>
          <p:cNvPr id="7" name="object 7"/>
          <p:cNvGrpSpPr/>
          <p:nvPr/>
        </p:nvGrpSpPr>
        <p:grpSpPr>
          <a:xfrm>
            <a:off x="6525768" y="1981200"/>
            <a:ext cx="1739264" cy="489584"/>
            <a:chOff x="6525768" y="1981200"/>
            <a:chExt cx="1739264" cy="489584"/>
          </a:xfrm>
        </p:grpSpPr>
        <p:sp>
          <p:nvSpPr>
            <p:cNvPr id="8" name="object 8"/>
            <p:cNvSpPr/>
            <p:nvPr/>
          </p:nvSpPr>
          <p:spPr>
            <a:xfrm>
              <a:off x="6525768" y="1981200"/>
              <a:ext cx="1738883" cy="489203"/>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957060" y="2039150"/>
              <a:ext cx="873251" cy="40077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587490" y="2023109"/>
              <a:ext cx="1620520" cy="370840"/>
            </a:xfrm>
            <a:custGeom>
              <a:avLst/>
              <a:gdLst/>
              <a:ahLst/>
              <a:cxnLst/>
              <a:rect l="l" t="t" r="r" b="b"/>
              <a:pathLst>
                <a:path w="1620520" h="370839">
                  <a:moveTo>
                    <a:pt x="1620011" y="0"/>
                  </a:moveTo>
                  <a:lnTo>
                    <a:pt x="0" y="0"/>
                  </a:lnTo>
                  <a:lnTo>
                    <a:pt x="0" y="370332"/>
                  </a:lnTo>
                  <a:lnTo>
                    <a:pt x="1620011" y="370332"/>
                  </a:lnTo>
                  <a:lnTo>
                    <a:pt x="1620011" y="0"/>
                  </a:lnTo>
                  <a:close/>
                </a:path>
              </a:pathLst>
            </a:custGeom>
            <a:solidFill>
              <a:srgbClr val="F79546"/>
            </a:solidFill>
          </p:spPr>
          <p:txBody>
            <a:bodyPr wrap="square" lIns="0" tIns="0" rIns="0" bIns="0" rtlCol="0"/>
            <a:lstStyle/>
            <a:p>
              <a:endParaRPr/>
            </a:p>
          </p:txBody>
        </p:sp>
      </p:grpSp>
      <p:sp>
        <p:nvSpPr>
          <p:cNvPr id="11" name="object 11"/>
          <p:cNvSpPr txBox="1"/>
          <p:nvPr/>
        </p:nvSpPr>
        <p:spPr>
          <a:xfrm>
            <a:off x="6323126" y="2068473"/>
            <a:ext cx="1919808" cy="274434"/>
          </a:xfrm>
          <a:prstGeom prst="rect">
            <a:avLst/>
          </a:prstGeom>
          <a:ln w="38100">
            <a:solidFill>
              <a:srgbClr val="FFFFFF"/>
            </a:solidFill>
          </a:ln>
        </p:spPr>
        <p:txBody>
          <a:bodyPr vert="horz" wrap="square" lIns="0" tIns="88900" rIns="0" bIns="0" rtlCol="0">
            <a:spAutoFit/>
          </a:bodyPr>
          <a:lstStyle/>
          <a:p>
            <a:pPr marL="508000">
              <a:lnSpc>
                <a:spcPct val="100000"/>
              </a:lnSpc>
              <a:spcBef>
                <a:spcPts val="700"/>
              </a:spcBef>
            </a:pPr>
            <a:r>
              <a:rPr lang="vi-VN" altLang="ja-JP" sz="1200" dirty="0">
                <a:solidFill>
                  <a:srgbClr val="FFFFFF"/>
                </a:solidFill>
                <a:latin typeface="kiloji"/>
                <a:cs typeface="kiloji"/>
              </a:rPr>
              <a:t>Làm đẹp dự phòng</a:t>
            </a:r>
            <a:endParaRPr lang="vi-VN" altLang="ja-JP" sz="1200" dirty="0">
              <a:latin typeface="kiloji"/>
              <a:cs typeface="kiloji"/>
            </a:endParaRPr>
          </a:p>
        </p:txBody>
      </p:sp>
      <p:grpSp>
        <p:nvGrpSpPr>
          <p:cNvPr id="12" name="object 12"/>
          <p:cNvGrpSpPr/>
          <p:nvPr/>
        </p:nvGrpSpPr>
        <p:grpSpPr>
          <a:xfrm>
            <a:off x="10120121" y="2023110"/>
            <a:ext cx="1620520" cy="417195"/>
            <a:chOff x="10120121" y="2023110"/>
            <a:chExt cx="1620520" cy="417195"/>
          </a:xfrm>
        </p:grpSpPr>
        <p:sp>
          <p:nvSpPr>
            <p:cNvPr id="13" name="object 13"/>
            <p:cNvSpPr/>
            <p:nvPr/>
          </p:nvSpPr>
          <p:spPr>
            <a:xfrm>
              <a:off x="10184891" y="2039150"/>
              <a:ext cx="1482852" cy="400773"/>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0120121" y="2023110"/>
              <a:ext cx="1620520" cy="370840"/>
            </a:xfrm>
            <a:custGeom>
              <a:avLst/>
              <a:gdLst/>
              <a:ahLst/>
              <a:cxnLst/>
              <a:rect l="l" t="t" r="r" b="b"/>
              <a:pathLst>
                <a:path w="1620520" h="370839">
                  <a:moveTo>
                    <a:pt x="1620012" y="0"/>
                  </a:moveTo>
                  <a:lnTo>
                    <a:pt x="0" y="0"/>
                  </a:lnTo>
                  <a:lnTo>
                    <a:pt x="0" y="370332"/>
                  </a:lnTo>
                  <a:lnTo>
                    <a:pt x="1620012" y="370332"/>
                  </a:lnTo>
                  <a:lnTo>
                    <a:pt x="1620012" y="0"/>
                  </a:lnTo>
                  <a:close/>
                </a:path>
              </a:pathLst>
            </a:custGeom>
            <a:solidFill>
              <a:srgbClr val="4AACC5"/>
            </a:solidFill>
          </p:spPr>
          <p:txBody>
            <a:bodyPr wrap="square" lIns="0" tIns="0" rIns="0" bIns="0" rtlCol="0"/>
            <a:lstStyle/>
            <a:p>
              <a:endParaRPr/>
            </a:p>
          </p:txBody>
        </p:sp>
      </p:grpSp>
      <p:grpSp>
        <p:nvGrpSpPr>
          <p:cNvPr id="15" name="object 15"/>
          <p:cNvGrpSpPr/>
          <p:nvPr/>
        </p:nvGrpSpPr>
        <p:grpSpPr>
          <a:xfrm>
            <a:off x="8290559" y="1981200"/>
            <a:ext cx="3507104" cy="673735"/>
            <a:chOff x="8290559" y="1981200"/>
            <a:chExt cx="3507104" cy="673735"/>
          </a:xfrm>
        </p:grpSpPr>
        <p:sp>
          <p:nvSpPr>
            <p:cNvPr id="16" name="object 16"/>
            <p:cNvSpPr/>
            <p:nvPr/>
          </p:nvSpPr>
          <p:spPr>
            <a:xfrm>
              <a:off x="10058399" y="1981200"/>
              <a:ext cx="1738883" cy="489203"/>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8290559" y="1981212"/>
              <a:ext cx="1738883" cy="673595"/>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8569451" y="2045182"/>
              <a:ext cx="1178039" cy="577621"/>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8352281" y="2023109"/>
              <a:ext cx="1620520" cy="554990"/>
            </a:xfrm>
            <a:custGeom>
              <a:avLst/>
              <a:gdLst/>
              <a:ahLst/>
              <a:cxnLst/>
              <a:rect l="l" t="t" r="r" b="b"/>
              <a:pathLst>
                <a:path w="1620520" h="554989">
                  <a:moveTo>
                    <a:pt x="1620012" y="0"/>
                  </a:moveTo>
                  <a:lnTo>
                    <a:pt x="0" y="0"/>
                  </a:lnTo>
                  <a:lnTo>
                    <a:pt x="0" y="554736"/>
                  </a:lnTo>
                  <a:lnTo>
                    <a:pt x="1620012" y="554736"/>
                  </a:lnTo>
                  <a:lnTo>
                    <a:pt x="1620012" y="0"/>
                  </a:lnTo>
                  <a:close/>
                </a:path>
              </a:pathLst>
            </a:custGeom>
            <a:solidFill>
              <a:srgbClr val="C0504D"/>
            </a:solidFill>
          </p:spPr>
          <p:txBody>
            <a:bodyPr wrap="square" lIns="0" tIns="0" rIns="0" bIns="0" rtlCol="0"/>
            <a:lstStyle/>
            <a:p>
              <a:endParaRPr/>
            </a:p>
          </p:txBody>
        </p:sp>
      </p:grpSp>
      <p:grpSp>
        <p:nvGrpSpPr>
          <p:cNvPr id="20" name="object 20"/>
          <p:cNvGrpSpPr/>
          <p:nvPr/>
        </p:nvGrpSpPr>
        <p:grpSpPr>
          <a:xfrm>
            <a:off x="2430779" y="4055351"/>
            <a:ext cx="1710055" cy="643255"/>
            <a:chOff x="2430779" y="4055351"/>
            <a:chExt cx="1710055" cy="643255"/>
          </a:xfrm>
        </p:grpSpPr>
        <p:sp>
          <p:nvSpPr>
            <p:cNvPr id="21" name="object 21"/>
            <p:cNvSpPr/>
            <p:nvPr/>
          </p:nvSpPr>
          <p:spPr>
            <a:xfrm>
              <a:off x="2430779" y="4055351"/>
              <a:ext cx="1709927" cy="643140"/>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2836163" y="4104093"/>
              <a:ext cx="899172" cy="585254"/>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2478023" y="4082796"/>
              <a:ext cx="1620012" cy="553212"/>
            </a:xfrm>
            <a:prstGeom prst="rect">
              <a:avLst/>
            </a:prstGeom>
            <a:blipFill>
              <a:blip r:embed="rId10" cstate="print"/>
              <a:stretch>
                <a:fillRect/>
              </a:stretch>
            </a:blipFill>
            <a:ln>
              <a:noFill/>
            </a:ln>
          </p:spPr>
          <p:txBody>
            <a:bodyPr wrap="square" lIns="0" tIns="0" rIns="0" bIns="0" rtlCol="0"/>
            <a:lstStyle/>
            <a:p>
              <a:endParaRPr/>
            </a:p>
          </p:txBody>
        </p:sp>
        <p:sp>
          <p:nvSpPr>
            <p:cNvPr id="24" name="object 24"/>
            <p:cNvSpPr/>
            <p:nvPr/>
          </p:nvSpPr>
          <p:spPr>
            <a:xfrm>
              <a:off x="2478023" y="4082796"/>
              <a:ext cx="1620520" cy="553720"/>
            </a:xfrm>
            <a:custGeom>
              <a:avLst/>
              <a:gdLst/>
              <a:ahLst/>
              <a:cxnLst/>
              <a:rect l="l" t="t" r="r" b="b"/>
              <a:pathLst>
                <a:path w="1620520" h="553720">
                  <a:moveTo>
                    <a:pt x="0" y="553211"/>
                  </a:moveTo>
                  <a:lnTo>
                    <a:pt x="1620012" y="553211"/>
                  </a:lnTo>
                  <a:lnTo>
                    <a:pt x="1620012" y="0"/>
                  </a:lnTo>
                  <a:lnTo>
                    <a:pt x="0" y="0"/>
                  </a:lnTo>
                  <a:lnTo>
                    <a:pt x="0" y="553211"/>
                  </a:lnTo>
                  <a:close/>
                </a:path>
              </a:pathLst>
            </a:custGeom>
            <a:ln w="9525">
              <a:solidFill>
                <a:srgbClr val="BC4A47"/>
              </a:solidFill>
            </a:ln>
          </p:spPr>
          <p:txBody>
            <a:bodyPr wrap="square" lIns="0" tIns="0" rIns="0" bIns="0" rtlCol="0"/>
            <a:lstStyle/>
            <a:p>
              <a:endParaRPr/>
            </a:p>
          </p:txBody>
        </p:sp>
      </p:grpSp>
      <p:sp>
        <p:nvSpPr>
          <p:cNvPr id="25" name="object 25"/>
          <p:cNvSpPr txBox="1"/>
          <p:nvPr/>
        </p:nvSpPr>
        <p:spPr>
          <a:xfrm>
            <a:off x="2478214" y="4082796"/>
            <a:ext cx="1620520" cy="457818"/>
          </a:xfrm>
          <a:prstGeom prst="rect">
            <a:avLst/>
          </a:prstGeom>
          <a:ln w="9525">
            <a:noFill/>
          </a:ln>
        </p:spPr>
        <p:txBody>
          <a:bodyPr vert="horz" wrap="square" lIns="0" tIns="87630" rIns="0" bIns="0" rtlCol="0">
            <a:spAutoFit/>
          </a:bodyPr>
          <a:lstStyle/>
          <a:p>
            <a:pPr marL="635" algn="ctr">
              <a:lnSpc>
                <a:spcPct val="100000"/>
              </a:lnSpc>
              <a:spcBef>
                <a:spcPts val="690"/>
              </a:spcBef>
            </a:pPr>
            <a:r>
              <a:rPr sz="1200" dirty="0">
                <a:latin typeface="Arial"/>
                <a:cs typeface="Arial"/>
              </a:rPr>
              <a:t>BUG</a:t>
            </a:r>
          </a:p>
          <a:p>
            <a:pPr algn="ctr">
              <a:lnSpc>
                <a:spcPct val="100000"/>
              </a:lnSpc>
              <a:spcBef>
                <a:spcPts val="10"/>
              </a:spcBef>
            </a:pPr>
            <a:r>
              <a:rPr lang="vi-VN" sz="1200" dirty="0">
                <a:latin typeface="kiloji"/>
                <a:cs typeface="kiloji"/>
              </a:rPr>
              <a:t>Suhada </a:t>
            </a:r>
            <a:r>
              <a:rPr sz="1200" spc="-5" dirty="0">
                <a:latin typeface="Arial"/>
                <a:cs typeface="Arial"/>
              </a:rPr>
              <a:t>Care</a:t>
            </a:r>
            <a:endParaRPr sz="1200" dirty="0">
              <a:latin typeface="Arial"/>
              <a:cs typeface="Arial"/>
            </a:endParaRPr>
          </a:p>
        </p:txBody>
      </p:sp>
      <p:grpSp>
        <p:nvGrpSpPr>
          <p:cNvPr id="26" name="object 26"/>
          <p:cNvGrpSpPr/>
          <p:nvPr/>
        </p:nvGrpSpPr>
        <p:grpSpPr>
          <a:xfrm>
            <a:off x="589787" y="4244314"/>
            <a:ext cx="1710055" cy="459105"/>
            <a:chOff x="589787" y="4244314"/>
            <a:chExt cx="1710055" cy="459105"/>
          </a:xfrm>
        </p:grpSpPr>
        <p:sp>
          <p:nvSpPr>
            <p:cNvPr id="27" name="object 27"/>
            <p:cNvSpPr/>
            <p:nvPr/>
          </p:nvSpPr>
          <p:spPr>
            <a:xfrm>
              <a:off x="589787" y="4244314"/>
              <a:ext cx="1709927" cy="458749"/>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999743" y="4293146"/>
              <a:ext cx="890028" cy="400773"/>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637031" y="4271771"/>
              <a:ext cx="1620012" cy="368807"/>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637031" y="4271771"/>
              <a:ext cx="1620520" cy="368935"/>
            </a:xfrm>
            <a:custGeom>
              <a:avLst/>
              <a:gdLst/>
              <a:ahLst/>
              <a:cxnLst/>
              <a:rect l="l" t="t" r="r" b="b"/>
              <a:pathLst>
                <a:path w="1620520" h="368935">
                  <a:moveTo>
                    <a:pt x="0" y="368807"/>
                  </a:moveTo>
                  <a:lnTo>
                    <a:pt x="1620012" y="368807"/>
                  </a:lnTo>
                  <a:lnTo>
                    <a:pt x="1620012" y="0"/>
                  </a:lnTo>
                  <a:lnTo>
                    <a:pt x="0" y="0"/>
                  </a:lnTo>
                  <a:lnTo>
                    <a:pt x="0" y="368807"/>
                  </a:lnTo>
                  <a:close/>
                </a:path>
              </a:pathLst>
            </a:custGeom>
            <a:ln w="9524">
              <a:solidFill>
                <a:srgbClr val="F5913E"/>
              </a:solidFill>
            </a:ln>
          </p:spPr>
          <p:txBody>
            <a:bodyPr wrap="square" lIns="0" tIns="0" rIns="0" bIns="0" rtlCol="0"/>
            <a:lstStyle/>
            <a:p>
              <a:endParaRPr/>
            </a:p>
          </p:txBody>
        </p:sp>
      </p:grpSp>
      <p:sp>
        <p:nvSpPr>
          <p:cNvPr id="31" name="object 31"/>
          <p:cNvSpPr txBox="1"/>
          <p:nvPr/>
        </p:nvSpPr>
        <p:spPr>
          <a:xfrm>
            <a:off x="646823" y="4346829"/>
            <a:ext cx="776605" cy="208279"/>
          </a:xfrm>
          <a:prstGeom prst="rect">
            <a:avLst/>
          </a:prstGeom>
        </p:spPr>
        <p:txBody>
          <a:bodyPr vert="horz" wrap="square" lIns="0" tIns="12700" rIns="0" bIns="0" rtlCol="0">
            <a:spAutoFit/>
          </a:bodyPr>
          <a:lstStyle/>
          <a:p>
            <a:pPr marL="487045">
              <a:lnSpc>
                <a:spcPct val="100000"/>
              </a:lnSpc>
              <a:spcBef>
                <a:spcPts val="100"/>
              </a:spcBef>
            </a:pPr>
            <a:r>
              <a:rPr sz="1200" spc="-5" dirty="0">
                <a:latin typeface="Arial"/>
                <a:cs typeface="Arial"/>
              </a:rPr>
              <a:t>Line</a:t>
            </a:r>
            <a:endParaRPr sz="1200">
              <a:latin typeface="Arial"/>
              <a:cs typeface="Arial"/>
            </a:endParaRPr>
          </a:p>
        </p:txBody>
      </p:sp>
      <p:sp>
        <p:nvSpPr>
          <p:cNvPr id="32" name="object 32"/>
          <p:cNvSpPr txBox="1"/>
          <p:nvPr/>
        </p:nvSpPr>
        <p:spPr>
          <a:xfrm>
            <a:off x="1463344" y="4346829"/>
            <a:ext cx="794385" cy="208279"/>
          </a:xfrm>
          <a:prstGeom prst="rect">
            <a:avLst/>
          </a:prstGeom>
        </p:spPr>
        <p:txBody>
          <a:bodyPr vert="horz" wrap="square" lIns="0" tIns="12700" rIns="0" bIns="0" rtlCol="0">
            <a:spAutoFit/>
          </a:bodyPr>
          <a:lstStyle/>
          <a:p>
            <a:pPr>
              <a:lnSpc>
                <a:spcPct val="100000"/>
              </a:lnSpc>
              <a:spcBef>
                <a:spcPts val="100"/>
              </a:spcBef>
            </a:pPr>
            <a:r>
              <a:rPr sz="1200" spc="-5" dirty="0">
                <a:latin typeface="Arial"/>
                <a:cs typeface="Arial"/>
              </a:rPr>
              <a:t>care</a:t>
            </a:r>
            <a:endParaRPr sz="1200">
              <a:latin typeface="Arial"/>
              <a:cs typeface="Arial"/>
            </a:endParaRPr>
          </a:p>
        </p:txBody>
      </p:sp>
      <p:grpSp>
        <p:nvGrpSpPr>
          <p:cNvPr id="33" name="object 33"/>
          <p:cNvGrpSpPr/>
          <p:nvPr/>
        </p:nvGrpSpPr>
        <p:grpSpPr>
          <a:xfrm>
            <a:off x="605027" y="2863583"/>
            <a:ext cx="1710055" cy="460375"/>
            <a:chOff x="605027" y="2863583"/>
            <a:chExt cx="1710055" cy="460375"/>
          </a:xfrm>
        </p:grpSpPr>
        <p:sp>
          <p:nvSpPr>
            <p:cNvPr id="34" name="object 34"/>
            <p:cNvSpPr/>
            <p:nvPr/>
          </p:nvSpPr>
          <p:spPr>
            <a:xfrm>
              <a:off x="605027" y="2863583"/>
              <a:ext cx="1709927" cy="460260"/>
            </a:xfrm>
            <a:prstGeom prst="rect">
              <a:avLst/>
            </a:prstGeom>
            <a:blipFill>
              <a:blip r:embed="rId14" cstate="print"/>
              <a:stretch>
                <a:fillRect/>
              </a:stretch>
            </a:blipFill>
          </p:spPr>
          <p:txBody>
            <a:bodyPr wrap="square" lIns="0" tIns="0" rIns="0" bIns="0" rtlCol="0"/>
            <a:lstStyle/>
            <a:p>
              <a:endParaRPr/>
            </a:p>
          </p:txBody>
        </p:sp>
        <p:sp>
          <p:nvSpPr>
            <p:cNvPr id="35" name="object 35"/>
            <p:cNvSpPr/>
            <p:nvPr/>
          </p:nvSpPr>
          <p:spPr>
            <a:xfrm>
              <a:off x="947927" y="2913926"/>
              <a:ext cx="1025664" cy="400773"/>
            </a:xfrm>
            <a:prstGeom prst="rect">
              <a:avLst/>
            </a:prstGeom>
            <a:blipFill>
              <a:blip r:embed="rId15" cstate="print"/>
              <a:stretch>
                <a:fillRect/>
              </a:stretch>
            </a:blipFill>
          </p:spPr>
          <p:txBody>
            <a:bodyPr wrap="square" lIns="0" tIns="0" rIns="0" bIns="0" rtlCol="0"/>
            <a:lstStyle/>
            <a:p>
              <a:endParaRPr/>
            </a:p>
          </p:txBody>
        </p:sp>
        <p:sp>
          <p:nvSpPr>
            <p:cNvPr id="36" name="object 36"/>
            <p:cNvSpPr/>
            <p:nvPr/>
          </p:nvSpPr>
          <p:spPr>
            <a:xfrm>
              <a:off x="652271" y="2891028"/>
              <a:ext cx="1620012" cy="370332"/>
            </a:xfrm>
            <a:prstGeom prst="rect">
              <a:avLst/>
            </a:prstGeom>
            <a:blipFill>
              <a:blip r:embed="rId16" cstate="print"/>
              <a:stretch>
                <a:fillRect/>
              </a:stretch>
            </a:blipFill>
          </p:spPr>
          <p:txBody>
            <a:bodyPr wrap="square" lIns="0" tIns="0" rIns="0" bIns="0" rtlCol="0"/>
            <a:lstStyle/>
            <a:p>
              <a:endParaRPr/>
            </a:p>
          </p:txBody>
        </p:sp>
        <p:sp>
          <p:nvSpPr>
            <p:cNvPr id="37" name="object 37"/>
            <p:cNvSpPr/>
            <p:nvPr/>
          </p:nvSpPr>
          <p:spPr>
            <a:xfrm>
              <a:off x="652271" y="2891028"/>
              <a:ext cx="1620520" cy="370840"/>
            </a:xfrm>
            <a:custGeom>
              <a:avLst/>
              <a:gdLst/>
              <a:ahLst/>
              <a:cxnLst/>
              <a:rect l="l" t="t" r="r" b="b"/>
              <a:pathLst>
                <a:path w="1620520" h="370839">
                  <a:moveTo>
                    <a:pt x="0" y="370332"/>
                  </a:moveTo>
                  <a:lnTo>
                    <a:pt x="1620012" y="370332"/>
                  </a:lnTo>
                  <a:lnTo>
                    <a:pt x="1620012" y="0"/>
                  </a:lnTo>
                  <a:lnTo>
                    <a:pt x="0" y="0"/>
                  </a:lnTo>
                  <a:lnTo>
                    <a:pt x="0" y="370332"/>
                  </a:lnTo>
                  <a:close/>
                </a:path>
              </a:pathLst>
            </a:custGeom>
            <a:ln w="9525">
              <a:solidFill>
                <a:srgbClr val="7B5F9F"/>
              </a:solidFill>
            </a:ln>
          </p:spPr>
          <p:txBody>
            <a:bodyPr wrap="square" lIns="0" tIns="0" rIns="0" bIns="0" rtlCol="0"/>
            <a:lstStyle/>
            <a:p>
              <a:endParaRPr/>
            </a:p>
          </p:txBody>
        </p:sp>
      </p:grpSp>
      <p:sp>
        <p:nvSpPr>
          <p:cNvPr id="38" name="object 38"/>
          <p:cNvSpPr txBox="1"/>
          <p:nvPr/>
        </p:nvSpPr>
        <p:spPr>
          <a:xfrm>
            <a:off x="646823" y="2966720"/>
            <a:ext cx="791845" cy="208279"/>
          </a:xfrm>
          <a:prstGeom prst="rect">
            <a:avLst/>
          </a:prstGeom>
        </p:spPr>
        <p:txBody>
          <a:bodyPr vert="horz" wrap="square" lIns="0" tIns="12700" rIns="0" bIns="0" rtlCol="0">
            <a:spAutoFit/>
          </a:bodyPr>
          <a:lstStyle/>
          <a:p>
            <a:pPr marL="434340">
              <a:lnSpc>
                <a:spcPct val="100000"/>
              </a:lnSpc>
              <a:spcBef>
                <a:spcPts val="100"/>
              </a:spcBef>
            </a:pPr>
            <a:r>
              <a:rPr sz="1200" dirty="0">
                <a:latin typeface="Arial"/>
                <a:cs typeface="Arial"/>
              </a:rPr>
              <a:t>B</a:t>
            </a:r>
            <a:r>
              <a:rPr sz="1200" spc="-5" dirty="0">
                <a:latin typeface="Arial"/>
                <a:cs typeface="Arial"/>
              </a:rPr>
              <a:t>eau</a:t>
            </a:r>
            <a:endParaRPr sz="1200">
              <a:latin typeface="Arial"/>
              <a:cs typeface="Arial"/>
            </a:endParaRPr>
          </a:p>
        </p:txBody>
      </p:sp>
      <p:sp>
        <p:nvSpPr>
          <p:cNvPr id="39" name="object 39"/>
          <p:cNvSpPr txBox="1"/>
          <p:nvPr/>
        </p:nvSpPr>
        <p:spPr>
          <a:xfrm>
            <a:off x="1438960" y="2966720"/>
            <a:ext cx="818515" cy="208279"/>
          </a:xfrm>
          <a:prstGeom prst="rect">
            <a:avLst/>
          </a:prstGeom>
        </p:spPr>
        <p:txBody>
          <a:bodyPr vert="horz" wrap="square" lIns="0" tIns="12700" rIns="0" bIns="0" rtlCol="0">
            <a:spAutoFit/>
          </a:bodyPr>
          <a:lstStyle/>
          <a:p>
            <a:pPr>
              <a:lnSpc>
                <a:spcPct val="100000"/>
              </a:lnSpc>
              <a:spcBef>
                <a:spcPts val="100"/>
              </a:spcBef>
            </a:pPr>
            <a:r>
              <a:rPr sz="1200" dirty="0">
                <a:latin typeface="Arial"/>
                <a:cs typeface="Arial"/>
              </a:rPr>
              <a:t>ty</a:t>
            </a:r>
            <a:r>
              <a:rPr sz="1200" spc="-30" dirty="0">
                <a:latin typeface="Arial"/>
                <a:cs typeface="Arial"/>
              </a:rPr>
              <a:t> </a:t>
            </a:r>
            <a:r>
              <a:rPr sz="1200" spc="-10" dirty="0">
                <a:latin typeface="Arial"/>
                <a:cs typeface="Arial"/>
              </a:rPr>
              <a:t>eye</a:t>
            </a:r>
            <a:endParaRPr sz="1200">
              <a:latin typeface="Arial"/>
              <a:cs typeface="Arial"/>
            </a:endParaRPr>
          </a:p>
        </p:txBody>
      </p:sp>
      <p:grpSp>
        <p:nvGrpSpPr>
          <p:cNvPr id="40" name="object 40"/>
          <p:cNvGrpSpPr/>
          <p:nvPr/>
        </p:nvGrpSpPr>
        <p:grpSpPr>
          <a:xfrm>
            <a:off x="589787" y="3651478"/>
            <a:ext cx="1710055" cy="459105"/>
            <a:chOff x="589787" y="3651478"/>
            <a:chExt cx="1710055" cy="459105"/>
          </a:xfrm>
        </p:grpSpPr>
        <p:sp>
          <p:nvSpPr>
            <p:cNvPr id="41" name="object 41"/>
            <p:cNvSpPr/>
            <p:nvPr/>
          </p:nvSpPr>
          <p:spPr>
            <a:xfrm>
              <a:off x="589787" y="3651478"/>
              <a:ext cx="1709927" cy="458749"/>
            </a:xfrm>
            <a:prstGeom prst="rect">
              <a:avLst/>
            </a:prstGeom>
            <a:blipFill>
              <a:blip r:embed="rId11" cstate="print"/>
              <a:stretch>
                <a:fillRect/>
              </a:stretch>
            </a:blipFill>
          </p:spPr>
          <p:txBody>
            <a:bodyPr wrap="square" lIns="0" tIns="0" rIns="0" bIns="0" rtlCol="0"/>
            <a:lstStyle/>
            <a:p>
              <a:endParaRPr/>
            </a:p>
          </p:txBody>
        </p:sp>
        <p:sp>
          <p:nvSpPr>
            <p:cNvPr id="42" name="object 42"/>
            <p:cNvSpPr/>
            <p:nvPr/>
          </p:nvSpPr>
          <p:spPr>
            <a:xfrm>
              <a:off x="862583" y="3700310"/>
              <a:ext cx="1162824" cy="400773"/>
            </a:xfrm>
            <a:prstGeom prst="rect">
              <a:avLst/>
            </a:prstGeom>
            <a:blipFill>
              <a:blip r:embed="rId17" cstate="print"/>
              <a:stretch>
                <a:fillRect/>
              </a:stretch>
            </a:blipFill>
          </p:spPr>
          <p:txBody>
            <a:bodyPr wrap="square" lIns="0" tIns="0" rIns="0" bIns="0" rtlCol="0"/>
            <a:lstStyle/>
            <a:p>
              <a:endParaRPr/>
            </a:p>
          </p:txBody>
        </p:sp>
        <p:sp>
          <p:nvSpPr>
            <p:cNvPr id="43" name="object 43"/>
            <p:cNvSpPr/>
            <p:nvPr/>
          </p:nvSpPr>
          <p:spPr>
            <a:xfrm>
              <a:off x="637031" y="3678936"/>
              <a:ext cx="1620012" cy="368807"/>
            </a:xfrm>
            <a:prstGeom prst="rect">
              <a:avLst/>
            </a:prstGeom>
            <a:blipFill>
              <a:blip r:embed="rId18" cstate="print"/>
              <a:stretch>
                <a:fillRect/>
              </a:stretch>
            </a:blipFill>
          </p:spPr>
          <p:txBody>
            <a:bodyPr wrap="square" lIns="0" tIns="0" rIns="0" bIns="0" rtlCol="0"/>
            <a:lstStyle/>
            <a:p>
              <a:endParaRPr/>
            </a:p>
          </p:txBody>
        </p:sp>
        <p:sp>
          <p:nvSpPr>
            <p:cNvPr id="44" name="object 44"/>
            <p:cNvSpPr/>
            <p:nvPr/>
          </p:nvSpPr>
          <p:spPr>
            <a:xfrm>
              <a:off x="637031" y="3678936"/>
              <a:ext cx="1620520" cy="368935"/>
            </a:xfrm>
            <a:custGeom>
              <a:avLst/>
              <a:gdLst/>
              <a:ahLst/>
              <a:cxnLst/>
              <a:rect l="l" t="t" r="r" b="b"/>
              <a:pathLst>
                <a:path w="1620520" h="368935">
                  <a:moveTo>
                    <a:pt x="0" y="368807"/>
                  </a:moveTo>
                  <a:lnTo>
                    <a:pt x="1620012" y="368807"/>
                  </a:lnTo>
                  <a:lnTo>
                    <a:pt x="1620012" y="0"/>
                  </a:lnTo>
                  <a:lnTo>
                    <a:pt x="0" y="0"/>
                  </a:lnTo>
                  <a:lnTo>
                    <a:pt x="0" y="368807"/>
                  </a:lnTo>
                  <a:close/>
                </a:path>
              </a:pathLst>
            </a:custGeom>
            <a:ln w="9524">
              <a:solidFill>
                <a:srgbClr val="7B5F9F"/>
              </a:solidFill>
            </a:ln>
          </p:spPr>
          <p:txBody>
            <a:bodyPr wrap="square" lIns="0" tIns="0" rIns="0" bIns="0" rtlCol="0"/>
            <a:lstStyle/>
            <a:p>
              <a:endParaRPr/>
            </a:p>
          </p:txBody>
        </p:sp>
      </p:grpSp>
      <p:sp>
        <p:nvSpPr>
          <p:cNvPr id="45" name="object 45"/>
          <p:cNvSpPr txBox="1"/>
          <p:nvPr/>
        </p:nvSpPr>
        <p:spPr>
          <a:xfrm>
            <a:off x="646823" y="3753434"/>
            <a:ext cx="827405" cy="208915"/>
          </a:xfrm>
          <a:prstGeom prst="rect">
            <a:avLst/>
          </a:prstGeom>
        </p:spPr>
        <p:txBody>
          <a:bodyPr vert="horz" wrap="square" lIns="0" tIns="12700" rIns="0" bIns="0" rtlCol="0">
            <a:spAutoFit/>
          </a:bodyPr>
          <a:lstStyle/>
          <a:p>
            <a:pPr marL="349885">
              <a:lnSpc>
                <a:spcPct val="100000"/>
              </a:lnSpc>
              <a:spcBef>
                <a:spcPts val="100"/>
              </a:spcBef>
            </a:pPr>
            <a:r>
              <a:rPr sz="1200" dirty="0">
                <a:latin typeface="Arial"/>
                <a:cs typeface="Arial"/>
              </a:rPr>
              <a:t>Bea</a:t>
            </a:r>
            <a:r>
              <a:rPr sz="1200" spc="5" dirty="0">
                <a:latin typeface="Arial"/>
                <a:cs typeface="Arial"/>
              </a:rPr>
              <a:t>u</a:t>
            </a:r>
            <a:r>
              <a:rPr sz="1200" dirty="0">
                <a:latin typeface="Arial"/>
                <a:cs typeface="Arial"/>
              </a:rPr>
              <a:t>ty</a:t>
            </a:r>
            <a:endParaRPr sz="1200">
              <a:latin typeface="Arial"/>
              <a:cs typeface="Arial"/>
            </a:endParaRPr>
          </a:p>
        </p:txBody>
      </p:sp>
      <p:sp>
        <p:nvSpPr>
          <p:cNvPr id="46" name="object 46"/>
          <p:cNvSpPr txBox="1"/>
          <p:nvPr/>
        </p:nvSpPr>
        <p:spPr>
          <a:xfrm>
            <a:off x="1494282" y="3753434"/>
            <a:ext cx="763270" cy="208915"/>
          </a:xfrm>
          <a:prstGeom prst="rect">
            <a:avLst/>
          </a:prstGeom>
        </p:spPr>
        <p:txBody>
          <a:bodyPr vert="horz" wrap="square" lIns="0" tIns="12700" rIns="0" bIns="0" rtlCol="0">
            <a:spAutoFit/>
          </a:bodyPr>
          <a:lstStyle/>
          <a:p>
            <a:pPr marL="19050">
              <a:lnSpc>
                <a:spcPct val="100000"/>
              </a:lnSpc>
              <a:spcBef>
                <a:spcPts val="100"/>
              </a:spcBef>
            </a:pPr>
            <a:r>
              <a:rPr sz="1200" dirty="0">
                <a:latin typeface="Arial"/>
                <a:cs typeface="Arial"/>
              </a:rPr>
              <a:t>Smile</a:t>
            </a:r>
            <a:endParaRPr sz="1200">
              <a:latin typeface="Arial"/>
              <a:cs typeface="Arial"/>
            </a:endParaRPr>
          </a:p>
        </p:txBody>
      </p:sp>
      <p:grpSp>
        <p:nvGrpSpPr>
          <p:cNvPr id="47" name="object 47"/>
          <p:cNvGrpSpPr/>
          <p:nvPr/>
        </p:nvGrpSpPr>
        <p:grpSpPr>
          <a:xfrm>
            <a:off x="4265676" y="3457930"/>
            <a:ext cx="1710055" cy="459105"/>
            <a:chOff x="4265676" y="3457930"/>
            <a:chExt cx="1710055" cy="459105"/>
          </a:xfrm>
        </p:grpSpPr>
        <p:sp>
          <p:nvSpPr>
            <p:cNvPr id="48" name="object 48"/>
            <p:cNvSpPr/>
            <p:nvPr/>
          </p:nvSpPr>
          <p:spPr>
            <a:xfrm>
              <a:off x="4265676" y="3457930"/>
              <a:ext cx="1709927" cy="458749"/>
            </a:xfrm>
            <a:prstGeom prst="rect">
              <a:avLst/>
            </a:prstGeom>
            <a:blipFill>
              <a:blip r:embed="rId11" cstate="print"/>
              <a:stretch>
                <a:fillRect/>
              </a:stretch>
            </a:blipFill>
          </p:spPr>
          <p:txBody>
            <a:bodyPr wrap="square" lIns="0" tIns="0" rIns="0" bIns="0" rtlCol="0"/>
            <a:lstStyle/>
            <a:p>
              <a:endParaRPr/>
            </a:p>
          </p:txBody>
        </p:sp>
        <p:sp>
          <p:nvSpPr>
            <p:cNvPr id="49" name="object 49"/>
            <p:cNvSpPr/>
            <p:nvPr/>
          </p:nvSpPr>
          <p:spPr>
            <a:xfrm>
              <a:off x="4514088" y="3500640"/>
              <a:ext cx="1214615" cy="408419"/>
            </a:xfrm>
            <a:prstGeom prst="rect">
              <a:avLst/>
            </a:prstGeom>
            <a:blipFill>
              <a:blip r:embed="rId19" cstate="print"/>
              <a:stretch>
                <a:fillRect/>
              </a:stretch>
            </a:blipFill>
          </p:spPr>
          <p:txBody>
            <a:bodyPr wrap="square" lIns="0" tIns="0" rIns="0" bIns="0" rtlCol="0"/>
            <a:lstStyle/>
            <a:p>
              <a:endParaRPr/>
            </a:p>
          </p:txBody>
        </p:sp>
      </p:grpSp>
      <p:sp>
        <p:nvSpPr>
          <p:cNvPr id="50" name="object 50"/>
          <p:cNvSpPr/>
          <p:nvPr/>
        </p:nvSpPr>
        <p:spPr>
          <a:xfrm>
            <a:off x="4312920" y="3485388"/>
            <a:ext cx="1620012" cy="368807"/>
          </a:xfrm>
          <a:prstGeom prst="rect">
            <a:avLst/>
          </a:prstGeom>
          <a:blipFill>
            <a:blip r:embed="rId20" cstate="print"/>
            <a:stretch>
              <a:fillRect/>
            </a:stretch>
          </a:blipFill>
        </p:spPr>
        <p:txBody>
          <a:bodyPr wrap="square" lIns="0" tIns="0" rIns="0" bIns="0" rtlCol="0"/>
          <a:lstStyle/>
          <a:p>
            <a:endParaRPr/>
          </a:p>
        </p:txBody>
      </p:sp>
      <p:sp>
        <p:nvSpPr>
          <p:cNvPr id="51" name="object 51"/>
          <p:cNvSpPr txBox="1"/>
          <p:nvPr/>
        </p:nvSpPr>
        <p:spPr>
          <a:xfrm>
            <a:off x="8354948" y="2057424"/>
            <a:ext cx="1703452" cy="457176"/>
          </a:xfrm>
          <a:prstGeom prst="rect">
            <a:avLst/>
          </a:prstGeom>
          <a:ln w="38100">
            <a:solidFill>
              <a:srgbClr val="FFFFFF"/>
            </a:solidFill>
          </a:ln>
        </p:spPr>
        <p:txBody>
          <a:bodyPr vert="horz" wrap="square" lIns="0" tIns="86995" rIns="0" bIns="0" rtlCol="0">
            <a:spAutoFit/>
          </a:bodyPr>
          <a:lstStyle/>
          <a:p>
            <a:pPr marR="6350" algn="ctr">
              <a:lnSpc>
                <a:spcPct val="100000"/>
              </a:lnSpc>
              <a:spcBef>
                <a:spcPts val="685"/>
              </a:spcBef>
            </a:pPr>
            <a:r>
              <a:rPr sz="1200" dirty="0">
                <a:solidFill>
                  <a:srgbClr val="FFFFFF"/>
                </a:solidFill>
                <a:latin typeface="Arial"/>
                <a:cs typeface="Arial"/>
              </a:rPr>
              <a:t>SOS</a:t>
            </a:r>
            <a:endParaRPr sz="1200" dirty="0">
              <a:latin typeface="Arial"/>
              <a:cs typeface="Arial"/>
            </a:endParaRPr>
          </a:p>
          <a:p>
            <a:pPr algn="ctr">
              <a:lnSpc>
                <a:spcPct val="100000"/>
              </a:lnSpc>
              <a:spcBef>
                <a:spcPts val="15"/>
              </a:spcBef>
            </a:pPr>
            <a:r>
              <a:rPr lang="vi-VN" altLang="ja-JP" sz="1200" dirty="0">
                <a:solidFill>
                  <a:srgbClr val="FFFFFF"/>
                </a:solidFill>
                <a:latin typeface="kiloji"/>
                <a:cs typeface="kiloji"/>
              </a:rPr>
              <a:t>Chăm sóc sắc đẹp khẩn cấp</a:t>
            </a:r>
            <a:endParaRPr lang="vi-VN" altLang="ja-JP" sz="1200" dirty="0">
              <a:latin typeface="kiloji"/>
              <a:cs typeface="kiloji"/>
            </a:endParaRPr>
          </a:p>
        </p:txBody>
      </p:sp>
      <p:sp>
        <p:nvSpPr>
          <p:cNvPr id="52" name="object 52"/>
          <p:cNvSpPr/>
          <p:nvPr/>
        </p:nvSpPr>
        <p:spPr>
          <a:xfrm>
            <a:off x="4265676" y="2863583"/>
            <a:ext cx="1709927" cy="460260"/>
          </a:xfrm>
          <a:prstGeom prst="rect">
            <a:avLst/>
          </a:prstGeom>
          <a:blipFill>
            <a:blip r:embed="rId14" cstate="print"/>
            <a:stretch>
              <a:fillRect/>
            </a:stretch>
          </a:blipFill>
        </p:spPr>
        <p:txBody>
          <a:bodyPr wrap="square" lIns="0" tIns="0" rIns="0" bIns="0" rtlCol="0"/>
          <a:lstStyle/>
          <a:p>
            <a:endParaRPr/>
          </a:p>
        </p:txBody>
      </p:sp>
      <p:grpSp>
        <p:nvGrpSpPr>
          <p:cNvPr id="53" name="object 53"/>
          <p:cNvGrpSpPr/>
          <p:nvPr/>
        </p:nvGrpSpPr>
        <p:grpSpPr>
          <a:xfrm>
            <a:off x="4312920" y="2891027"/>
            <a:ext cx="1620520" cy="424180"/>
            <a:chOff x="4312920" y="2891027"/>
            <a:chExt cx="1620520" cy="424180"/>
          </a:xfrm>
        </p:grpSpPr>
        <p:sp>
          <p:nvSpPr>
            <p:cNvPr id="54" name="object 54"/>
            <p:cNvSpPr/>
            <p:nvPr/>
          </p:nvSpPr>
          <p:spPr>
            <a:xfrm>
              <a:off x="4642104" y="2913926"/>
              <a:ext cx="958583" cy="400773"/>
            </a:xfrm>
            <a:prstGeom prst="rect">
              <a:avLst/>
            </a:prstGeom>
            <a:blipFill>
              <a:blip r:embed="rId21" cstate="print"/>
              <a:stretch>
                <a:fillRect/>
              </a:stretch>
            </a:blipFill>
          </p:spPr>
          <p:txBody>
            <a:bodyPr wrap="square" lIns="0" tIns="0" rIns="0" bIns="0" rtlCol="0"/>
            <a:lstStyle/>
            <a:p>
              <a:endParaRPr/>
            </a:p>
          </p:txBody>
        </p:sp>
        <p:sp>
          <p:nvSpPr>
            <p:cNvPr id="55" name="object 55"/>
            <p:cNvSpPr/>
            <p:nvPr/>
          </p:nvSpPr>
          <p:spPr>
            <a:xfrm>
              <a:off x="4312920" y="2891027"/>
              <a:ext cx="1620012" cy="370332"/>
            </a:xfrm>
            <a:prstGeom prst="rect">
              <a:avLst/>
            </a:prstGeom>
            <a:blipFill>
              <a:blip r:embed="rId22" cstate="print"/>
              <a:stretch>
                <a:fillRect/>
              </a:stretch>
            </a:blipFill>
          </p:spPr>
          <p:txBody>
            <a:bodyPr wrap="square" lIns="0" tIns="0" rIns="0" bIns="0" rtlCol="0"/>
            <a:lstStyle/>
            <a:p>
              <a:endParaRPr/>
            </a:p>
          </p:txBody>
        </p:sp>
      </p:grpSp>
      <p:grpSp>
        <p:nvGrpSpPr>
          <p:cNvPr id="56" name="object 56"/>
          <p:cNvGrpSpPr/>
          <p:nvPr/>
        </p:nvGrpSpPr>
        <p:grpSpPr>
          <a:xfrm>
            <a:off x="2430779" y="2863583"/>
            <a:ext cx="1710055" cy="451484"/>
            <a:chOff x="2430779" y="2863583"/>
            <a:chExt cx="1710055" cy="451484"/>
          </a:xfrm>
        </p:grpSpPr>
        <p:sp>
          <p:nvSpPr>
            <p:cNvPr id="57" name="object 57"/>
            <p:cNvSpPr/>
            <p:nvPr/>
          </p:nvSpPr>
          <p:spPr>
            <a:xfrm>
              <a:off x="2430779" y="2863583"/>
              <a:ext cx="1709927" cy="451116"/>
            </a:xfrm>
            <a:prstGeom prst="rect">
              <a:avLst/>
            </a:prstGeom>
            <a:blipFill>
              <a:blip r:embed="rId23" cstate="print"/>
              <a:stretch>
                <a:fillRect/>
              </a:stretch>
            </a:blipFill>
          </p:spPr>
          <p:txBody>
            <a:bodyPr wrap="square" lIns="0" tIns="0" rIns="0" bIns="0" rtlCol="0"/>
            <a:lstStyle/>
            <a:p>
              <a:endParaRPr/>
            </a:p>
          </p:txBody>
        </p:sp>
        <p:sp>
          <p:nvSpPr>
            <p:cNvPr id="58" name="object 58"/>
            <p:cNvSpPr/>
            <p:nvPr/>
          </p:nvSpPr>
          <p:spPr>
            <a:xfrm>
              <a:off x="2860547" y="2913926"/>
              <a:ext cx="848855" cy="400773"/>
            </a:xfrm>
            <a:prstGeom prst="rect">
              <a:avLst/>
            </a:prstGeom>
            <a:blipFill>
              <a:blip r:embed="rId24" cstate="print"/>
              <a:stretch>
                <a:fillRect/>
              </a:stretch>
            </a:blipFill>
          </p:spPr>
          <p:txBody>
            <a:bodyPr wrap="square" lIns="0" tIns="0" rIns="0" bIns="0" rtlCol="0"/>
            <a:lstStyle/>
            <a:p>
              <a:endParaRPr/>
            </a:p>
          </p:txBody>
        </p:sp>
        <p:sp>
          <p:nvSpPr>
            <p:cNvPr id="59" name="object 59"/>
            <p:cNvSpPr/>
            <p:nvPr/>
          </p:nvSpPr>
          <p:spPr>
            <a:xfrm>
              <a:off x="2478023" y="2891028"/>
              <a:ext cx="1620012" cy="361188"/>
            </a:xfrm>
            <a:prstGeom prst="rect">
              <a:avLst/>
            </a:prstGeom>
            <a:blipFill>
              <a:blip r:embed="rId25" cstate="print"/>
              <a:stretch>
                <a:fillRect/>
              </a:stretch>
            </a:blipFill>
          </p:spPr>
          <p:txBody>
            <a:bodyPr wrap="square" lIns="0" tIns="0" rIns="0" bIns="0" rtlCol="0"/>
            <a:lstStyle/>
            <a:p>
              <a:endParaRPr/>
            </a:p>
          </p:txBody>
        </p:sp>
        <p:sp>
          <p:nvSpPr>
            <p:cNvPr id="60" name="object 60"/>
            <p:cNvSpPr/>
            <p:nvPr/>
          </p:nvSpPr>
          <p:spPr>
            <a:xfrm>
              <a:off x="2478023" y="2891028"/>
              <a:ext cx="1620520" cy="361315"/>
            </a:xfrm>
            <a:custGeom>
              <a:avLst/>
              <a:gdLst/>
              <a:ahLst/>
              <a:cxnLst/>
              <a:rect l="l" t="t" r="r" b="b"/>
              <a:pathLst>
                <a:path w="1620520" h="361314">
                  <a:moveTo>
                    <a:pt x="0" y="361188"/>
                  </a:moveTo>
                  <a:lnTo>
                    <a:pt x="1620012" y="361188"/>
                  </a:lnTo>
                  <a:lnTo>
                    <a:pt x="1620012" y="0"/>
                  </a:lnTo>
                  <a:lnTo>
                    <a:pt x="0" y="0"/>
                  </a:lnTo>
                  <a:lnTo>
                    <a:pt x="0" y="361188"/>
                  </a:lnTo>
                  <a:close/>
                </a:path>
              </a:pathLst>
            </a:custGeom>
            <a:ln w="9525">
              <a:solidFill>
                <a:srgbClr val="BC4A47"/>
              </a:solidFill>
            </a:ln>
          </p:spPr>
          <p:txBody>
            <a:bodyPr wrap="square" lIns="0" tIns="0" rIns="0" bIns="0" rtlCol="0"/>
            <a:lstStyle/>
            <a:p>
              <a:endParaRPr/>
            </a:p>
          </p:txBody>
        </p:sp>
      </p:grpSp>
      <p:sp>
        <p:nvSpPr>
          <p:cNvPr id="61" name="object 61"/>
          <p:cNvSpPr txBox="1"/>
          <p:nvPr/>
        </p:nvSpPr>
        <p:spPr>
          <a:xfrm>
            <a:off x="2482976" y="2966720"/>
            <a:ext cx="1610995" cy="208279"/>
          </a:xfrm>
          <a:prstGeom prst="rect">
            <a:avLst/>
          </a:prstGeom>
        </p:spPr>
        <p:txBody>
          <a:bodyPr vert="horz" wrap="square" lIns="0" tIns="12700" rIns="0" bIns="0" rtlCol="0">
            <a:spAutoFit/>
          </a:bodyPr>
          <a:lstStyle/>
          <a:p>
            <a:pPr marL="511809">
              <a:lnSpc>
                <a:spcPct val="100000"/>
              </a:lnSpc>
              <a:spcBef>
                <a:spcPts val="100"/>
              </a:spcBef>
            </a:pPr>
            <a:r>
              <a:rPr sz="1200" spc="-5" dirty="0">
                <a:latin typeface="Arial"/>
                <a:cs typeface="Arial"/>
              </a:rPr>
              <a:t>AC</a:t>
            </a:r>
            <a:r>
              <a:rPr sz="1200" spc="-10" dirty="0">
                <a:latin typeface="Arial"/>
                <a:cs typeface="Arial"/>
              </a:rPr>
              <a:t> </a:t>
            </a:r>
            <a:r>
              <a:rPr sz="1200" spc="-5" dirty="0">
                <a:latin typeface="Arial"/>
                <a:cs typeface="Arial"/>
              </a:rPr>
              <a:t>Care</a:t>
            </a:r>
            <a:endParaRPr sz="1200">
              <a:latin typeface="Arial"/>
              <a:cs typeface="Arial"/>
            </a:endParaRPr>
          </a:p>
        </p:txBody>
      </p:sp>
      <p:grpSp>
        <p:nvGrpSpPr>
          <p:cNvPr id="62" name="object 62"/>
          <p:cNvGrpSpPr/>
          <p:nvPr/>
        </p:nvGrpSpPr>
        <p:grpSpPr>
          <a:xfrm>
            <a:off x="589787" y="4809718"/>
            <a:ext cx="1710055" cy="459105"/>
            <a:chOff x="589787" y="4809718"/>
            <a:chExt cx="1710055" cy="459105"/>
          </a:xfrm>
        </p:grpSpPr>
        <p:sp>
          <p:nvSpPr>
            <p:cNvPr id="63" name="object 63"/>
            <p:cNvSpPr/>
            <p:nvPr/>
          </p:nvSpPr>
          <p:spPr>
            <a:xfrm>
              <a:off x="589787" y="4809718"/>
              <a:ext cx="1709927" cy="458749"/>
            </a:xfrm>
            <a:prstGeom prst="rect">
              <a:avLst/>
            </a:prstGeom>
            <a:blipFill>
              <a:blip r:embed="rId11" cstate="print"/>
              <a:stretch>
                <a:fillRect/>
              </a:stretch>
            </a:blipFill>
          </p:spPr>
          <p:txBody>
            <a:bodyPr wrap="square" lIns="0" tIns="0" rIns="0" bIns="0" rtlCol="0"/>
            <a:lstStyle/>
            <a:p>
              <a:endParaRPr/>
            </a:p>
          </p:txBody>
        </p:sp>
        <p:sp>
          <p:nvSpPr>
            <p:cNvPr id="64" name="object 64"/>
            <p:cNvSpPr/>
            <p:nvPr/>
          </p:nvSpPr>
          <p:spPr>
            <a:xfrm>
              <a:off x="973835" y="4858549"/>
              <a:ext cx="941857" cy="400773"/>
            </a:xfrm>
            <a:prstGeom prst="rect">
              <a:avLst/>
            </a:prstGeom>
            <a:blipFill>
              <a:blip r:embed="rId26" cstate="print"/>
              <a:stretch>
                <a:fillRect/>
              </a:stretch>
            </a:blipFill>
          </p:spPr>
          <p:txBody>
            <a:bodyPr wrap="square" lIns="0" tIns="0" rIns="0" bIns="0" rtlCol="0"/>
            <a:lstStyle/>
            <a:p>
              <a:endParaRPr/>
            </a:p>
          </p:txBody>
        </p:sp>
        <p:sp>
          <p:nvSpPr>
            <p:cNvPr id="65" name="object 65"/>
            <p:cNvSpPr/>
            <p:nvPr/>
          </p:nvSpPr>
          <p:spPr>
            <a:xfrm>
              <a:off x="637031" y="4837175"/>
              <a:ext cx="1620012" cy="368807"/>
            </a:xfrm>
            <a:prstGeom prst="rect">
              <a:avLst/>
            </a:prstGeom>
            <a:blipFill>
              <a:blip r:embed="rId27" cstate="print"/>
              <a:stretch>
                <a:fillRect/>
              </a:stretch>
            </a:blipFill>
          </p:spPr>
          <p:txBody>
            <a:bodyPr wrap="square" lIns="0" tIns="0" rIns="0" bIns="0" rtlCol="0"/>
            <a:lstStyle/>
            <a:p>
              <a:endParaRPr/>
            </a:p>
          </p:txBody>
        </p:sp>
        <p:sp>
          <p:nvSpPr>
            <p:cNvPr id="66" name="object 66"/>
            <p:cNvSpPr/>
            <p:nvPr/>
          </p:nvSpPr>
          <p:spPr>
            <a:xfrm>
              <a:off x="637031" y="4837175"/>
              <a:ext cx="1620520" cy="368935"/>
            </a:xfrm>
            <a:custGeom>
              <a:avLst/>
              <a:gdLst/>
              <a:ahLst/>
              <a:cxnLst/>
              <a:rect l="l" t="t" r="r" b="b"/>
              <a:pathLst>
                <a:path w="1620520" h="368935">
                  <a:moveTo>
                    <a:pt x="0" y="368807"/>
                  </a:moveTo>
                  <a:lnTo>
                    <a:pt x="1620012" y="368807"/>
                  </a:lnTo>
                  <a:lnTo>
                    <a:pt x="1620012" y="0"/>
                  </a:lnTo>
                  <a:lnTo>
                    <a:pt x="0" y="0"/>
                  </a:lnTo>
                  <a:lnTo>
                    <a:pt x="0" y="368807"/>
                  </a:lnTo>
                  <a:close/>
                </a:path>
              </a:pathLst>
            </a:custGeom>
            <a:ln w="9524">
              <a:solidFill>
                <a:srgbClr val="F5913E"/>
              </a:solidFill>
            </a:ln>
          </p:spPr>
          <p:txBody>
            <a:bodyPr wrap="square" lIns="0" tIns="0" rIns="0" bIns="0" rtlCol="0"/>
            <a:lstStyle/>
            <a:p>
              <a:endParaRPr/>
            </a:p>
          </p:txBody>
        </p:sp>
      </p:grpSp>
      <p:sp>
        <p:nvSpPr>
          <p:cNvPr id="67" name="object 67"/>
          <p:cNvSpPr txBox="1"/>
          <p:nvPr/>
        </p:nvSpPr>
        <p:spPr>
          <a:xfrm>
            <a:off x="642061" y="4837176"/>
            <a:ext cx="1620520" cy="368935"/>
          </a:xfrm>
          <a:prstGeom prst="rect">
            <a:avLst/>
          </a:prstGeom>
          <a:ln w="9525">
            <a:solidFill>
              <a:srgbClr val="F5913E"/>
            </a:solidFill>
          </a:ln>
        </p:spPr>
        <p:txBody>
          <a:bodyPr vert="horz" wrap="square" lIns="0" tIns="87630" rIns="0" bIns="0" rtlCol="0">
            <a:spAutoFit/>
          </a:bodyPr>
          <a:lstStyle/>
          <a:p>
            <a:pPr marL="466090">
              <a:lnSpc>
                <a:spcPct val="100000"/>
              </a:lnSpc>
              <a:spcBef>
                <a:spcPts val="690"/>
              </a:spcBef>
            </a:pPr>
            <a:r>
              <a:rPr sz="1200" dirty="0">
                <a:latin typeface="Arial"/>
                <a:cs typeface="Arial"/>
              </a:rPr>
              <a:t>CooL</a:t>
            </a:r>
            <a:r>
              <a:rPr sz="1200" spc="300" dirty="0">
                <a:latin typeface="Arial"/>
                <a:cs typeface="Arial"/>
              </a:rPr>
              <a:t> </a:t>
            </a:r>
            <a:r>
              <a:rPr sz="1200" dirty="0">
                <a:latin typeface="Arial"/>
                <a:cs typeface="Arial"/>
              </a:rPr>
              <a:t>LIP</a:t>
            </a:r>
            <a:endParaRPr sz="1200">
              <a:latin typeface="Arial"/>
              <a:cs typeface="Arial"/>
            </a:endParaRPr>
          </a:p>
        </p:txBody>
      </p:sp>
      <p:grpSp>
        <p:nvGrpSpPr>
          <p:cNvPr id="68" name="object 68"/>
          <p:cNvGrpSpPr/>
          <p:nvPr/>
        </p:nvGrpSpPr>
        <p:grpSpPr>
          <a:xfrm>
            <a:off x="2430779" y="3450310"/>
            <a:ext cx="1710055" cy="459105"/>
            <a:chOff x="2430779" y="3450310"/>
            <a:chExt cx="1710055" cy="459105"/>
          </a:xfrm>
        </p:grpSpPr>
        <p:sp>
          <p:nvSpPr>
            <p:cNvPr id="69" name="object 69"/>
            <p:cNvSpPr/>
            <p:nvPr/>
          </p:nvSpPr>
          <p:spPr>
            <a:xfrm>
              <a:off x="2430779" y="3450310"/>
              <a:ext cx="1709927" cy="458749"/>
            </a:xfrm>
            <a:prstGeom prst="rect">
              <a:avLst/>
            </a:prstGeom>
            <a:blipFill>
              <a:blip r:embed="rId11" cstate="print"/>
              <a:stretch>
                <a:fillRect/>
              </a:stretch>
            </a:blipFill>
          </p:spPr>
          <p:txBody>
            <a:bodyPr wrap="square" lIns="0" tIns="0" rIns="0" bIns="0" rtlCol="0"/>
            <a:lstStyle/>
            <a:p>
              <a:endParaRPr/>
            </a:p>
          </p:txBody>
        </p:sp>
        <p:sp>
          <p:nvSpPr>
            <p:cNvPr id="70" name="object 70"/>
            <p:cNvSpPr/>
            <p:nvPr/>
          </p:nvSpPr>
          <p:spPr>
            <a:xfrm>
              <a:off x="2700527" y="3499142"/>
              <a:ext cx="1168895" cy="400773"/>
            </a:xfrm>
            <a:prstGeom prst="rect">
              <a:avLst/>
            </a:prstGeom>
            <a:blipFill>
              <a:blip r:embed="rId28" cstate="print"/>
              <a:stretch>
                <a:fillRect/>
              </a:stretch>
            </a:blipFill>
          </p:spPr>
          <p:txBody>
            <a:bodyPr wrap="square" lIns="0" tIns="0" rIns="0" bIns="0" rtlCol="0"/>
            <a:lstStyle/>
            <a:p>
              <a:endParaRPr/>
            </a:p>
          </p:txBody>
        </p:sp>
        <p:sp>
          <p:nvSpPr>
            <p:cNvPr id="71" name="object 71"/>
            <p:cNvSpPr/>
            <p:nvPr/>
          </p:nvSpPr>
          <p:spPr>
            <a:xfrm>
              <a:off x="2478023" y="3477768"/>
              <a:ext cx="1620012" cy="368808"/>
            </a:xfrm>
            <a:prstGeom prst="rect">
              <a:avLst/>
            </a:prstGeom>
            <a:blipFill>
              <a:blip r:embed="rId29" cstate="print"/>
              <a:stretch>
                <a:fillRect/>
              </a:stretch>
            </a:blipFill>
          </p:spPr>
          <p:txBody>
            <a:bodyPr wrap="square" lIns="0" tIns="0" rIns="0" bIns="0" rtlCol="0"/>
            <a:lstStyle/>
            <a:p>
              <a:endParaRPr/>
            </a:p>
          </p:txBody>
        </p:sp>
        <p:sp>
          <p:nvSpPr>
            <p:cNvPr id="72" name="object 72"/>
            <p:cNvSpPr/>
            <p:nvPr/>
          </p:nvSpPr>
          <p:spPr>
            <a:xfrm>
              <a:off x="2478023" y="3477768"/>
              <a:ext cx="1620520" cy="368935"/>
            </a:xfrm>
            <a:custGeom>
              <a:avLst/>
              <a:gdLst/>
              <a:ahLst/>
              <a:cxnLst/>
              <a:rect l="l" t="t" r="r" b="b"/>
              <a:pathLst>
                <a:path w="1620520" h="368935">
                  <a:moveTo>
                    <a:pt x="0" y="368808"/>
                  </a:moveTo>
                  <a:lnTo>
                    <a:pt x="1620012" y="368808"/>
                  </a:lnTo>
                  <a:lnTo>
                    <a:pt x="1620012" y="0"/>
                  </a:lnTo>
                  <a:lnTo>
                    <a:pt x="0" y="0"/>
                  </a:lnTo>
                  <a:lnTo>
                    <a:pt x="0" y="368808"/>
                  </a:lnTo>
                  <a:close/>
                </a:path>
              </a:pathLst>
            </a:custGeom>
            <a:ln w="9525">
              <a:solidFill>
                <a:srgbClr val="BC4A47"/>
              </a:solidFill>
            </a:ln>
          </p:spPr>
          <p:txBody>
            <a:bodyPr wrap="square" lIns="0" tIns="0" rIns="0" bIns="0" rtlCol="0"/>
            <a:lstStyle/>
            <a:p>
              <a:endParaRPr/>
            </a:p>
          </p:txBody>
        </p:sp>
      </p:grpSp>
      <p:sp>
        <p:nvSpPr>
          <p:cNvPr id="73" name="object 73"/>
          <p:cNvSpPr txBox="1"/>
          <p:nvPr/>
        </p:nvSpPr>
        <p:spPr>
          <a:xfrm>
            <a:off x="2482976" y="3552825"/>
            <a:ext cx="852169" cy="208279"/>
          </a:xfrm>
          <a:prstGeom prst="rect">
            <a:avLst/>
          </a:prstGeom>
        </p:spPr>
        <p:txBody>
          <a:bodyPr vert="horz" wrap="square" lIns="0" tIns="12700" rIns="0" bIns="0" rtlCol="0">
            <a:spAutoFit/>
          </a:bodyPr>
          <a:lstStyle/>
          <a:p>
            <a:pPr marL="351790">
              <a:lnSpc>
                <a:spcPct val="100000"/>
              </a:lnSpc>
              <a:spcBef>
                <a:spcPts val="100"/>
              </a:spcBef>
            </a:pPr>
            <a:r>
              <a:rPr sz="1200" spc="-5" dirty="0">
                <a:latin typeface="Arial"/>
                <a:cs typeface="Arial"/>
              </a:rPr>
              <a:t>AC</a:t>
            </a:r>
            <a:r>
              <a:rPr sz="1200" spc="-75" dirty="0">
                <a:latin typeface="Arial"/>
                <a:cs typeface="Arial"/>
              </a:rPr>
              <a:t> </a:t>
            </a:r>
            <a:r>
              <a:rPr sz="1200" spc="-5" dirty="0">
                <a:latin typeface="Arial"/>
                <a:cs typeface="Arial"/>
              </a:rPr>
              <a:t>Car</a:t>
            </a:r>
            <a:endParaRPr sz="1200">
              <a:latin typeface="Arial"/>
              <a:cs typeface="Arial"/>
            </a:endParaRPr>
          </a:p>
        </p:txBody>
      </p:sp>
      <p:sp>
        <p:nvSpPr>
          <p:cNvPr id="74" name="object 74"/>
          <p:cNvSpPr txBox="1"/>
          <p:nvPr/>
        </p:nvSpPr>
        <p:spPr>
          <a:xfrm>
            <a:off x="3325367" y="3552825"/>
            <a:ext cx="768350" cy="208279"/>
          </a:xfrm>
          <a:prstGeom prst="rect">
            <a:avLst/>
          </a:prstGeom>
        </p:spPr>
        <p:txBody>
          <a:bodyPr vert="horz" wrap="square" lIns="0" tIns="12700" rIns="0" bIns="0" rtlCol="0">
            <a:spAutoFit/>
          </a:bodyPr>
          <a:lstStyle/>
          <a:p>
            <a:pPr marL="9525">
              <a:lnSpc>
                <a:spcPct val="100000"/>
              </a:lnSpc>
              <a:spcBef>
                <a:spcPts val="100"/>
              </a:spcBef>
            </a:pPr>
            <a:r>
              <a:rPr sz="1200" spc="-5" dirty="0">
                <a:latin typeface="Arial"/>
                <a:cs typeface="Arial"/>
              </a:rPr>
              <a:t>e</a:t>
            </a:r>
            <a:r>
              <a:rPr sz="1200" spc="-30" dirty="0">
                <a:latin typeface="Arial"/>
                <a:cs typeface="Arial"/>
              </a:rPr>
              <a:t> </a:t>
            </a:r>
            <a:r>
              <a:rPr sz="1200" spc="-5" dirty="0">
                <a:latin typeface="Arial"/>
                <a:cs typeface="Arial"/>
              </a:rPr>
              <a:t>plus</a:t>
            </a:r>
            <a:endParaRPr sz="1200">
              <a:latin typeface="Arial"/>
              <a:cs typeface="Arial"/>
            </a:endParaRPr>
          </a:p>
        </p:txBody>
      </p:sp>
      <p:sp>
        <p:nvSpPr>
          <p:cNvPr id="75" name="object 75"/>
          <p:cNvSpPr/>
          <p:nvPr/>
        </p:nvSpPr>
        <p:spPr>
          <a:xfrm>
            <a:off x="1703832" y="603504"/>
            <a:ext cx="3168396" cy="1261872"/>
          </a:xfrm>
          <a:prstGeom prst="rect">
            <a:avLst/>
          </a:prstGeom>
          <a:blipFill>
            <a:blip r:embed="rId30" cstate="print"/>
            <a:stretch>
              <a:fillRect/>
            </a:stretch>
          </a:blipFill>
        </p:spPr>
        <p:txBody>
          <a:bodyPr wrap="square" lIns="0" tIns="0" rIns="0" bIns="0" rtlCol="0"/>
          <a:lstStyle/>
          <a:p>
            <a:endParaRPr/>
          </a:p>
        </p:txBody>
      </p:sp>
      <p:sp>
        <p:nvSpPr>
          <p:cNvPr id="76" name="object 76"/>
          <p:cNvSpPr/>
          <p:nvPr/>
        </p:nvSpPr>
        <p:spPr>
          <a:xfrm>
            <a:off x="496122" y="2831775"/>
            <a:ext cx="237617" cy="231464"/>
          </a:xfrm>
          <a:prstGeom prst="rect">
            <a:avLst/>
          </a:prstGeom>
          <a:blipFill>
            <a:blip r:embed="rId31" cstate="print"/>
            <a:stretch>
              <a:fillRect/>
            </a:stretch>
          </a:blipFill>
        </p:spPr>
        <p:txBody>
          <a:bodyPr wrap="square" lIns="0" tIns="0" rIns="0" bIns="0" rtlCol="0"/>
          <a:lstStyle/>
          <a:p>
            <a:endParaRPr/>
          </a:p>
        </p:txBody>
      </p:sp>
      <p:sp>
        <p:nvSpPr>
          <p:cNvPr id="77" name="object 77"/>
          <p:cNvSpPr txBox="1"/>
          <p:nvPr/>
        </p:nvSpPr>
        <p:spPr>
          <a:xfrm>
            <a:off x="380491" y="2604007"/>
            <a:ext cx="70421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928852"/>
                </a:solidFill>
                <a:latin typeface="Comic Sans MS"/>
                <a:cs typeface="Comic Sans MS"/>
              </a:rPr>
              <a:t>PREMIUM</a:t>
            </a:r>
            <a:endParaRPr sz="1100">
              <a:latin typeface="Comic Sans MS"/>
              <a:cs typeface="Comic Sans MS"/>
            </a:endParaRPr>
          </a:p>
        </p:txBody>
      </p:sp>
      <p:grpSp>
        <p:nvGrpSpPr>
          <p:cNvPr id="78" name="object 78"/>
          <p:cNvGrpSpPr/>
          <p:nvPr/>
        </p:nvGrpSpPr>
        <p:grpSpPr>
          <a:xfrm>
            <a:off x="6539483" y="4640579"/>
            <a:ext cx="1710055" cy="1120140"/>
            <a:chOff x="6539483" y="4640579"/>
            <a:chExt cx="1710055" cy="1120140"/>
          </a:xfrm>
        </p:grpSpPr>
        <p:sp>
          <p:nvSpPr>
            <p:cNvPr id="79" name="object 79"/>
            <p:cNvSpPr/>
            <p:nvPr/>
          </p:nvSpPr>
          <p:spPr>
            <a:xfrm>
              <a:off x="6539483" y="4640579"/>
              <a:ext cx="1709927" cy="1120140"/>
            </a:xfrm>
            <a:prstGeom prst="rect">
              <a:avLst/>
            </a:prstGeom>
            <a:blipFill>
              <a:blip r:embed="rId32" cstate="print"/>
              <a:stretch>
                <a:fillRect/>
              </a:stretch>
            </a:blipFill>
          </p:spPr>
          <p:txBody>
            <a:bodyPr wrap="square" lIns="0" tIns="0" rIns="0" bIns="0" rtlCol="0"/>
            <a:lstStyle/>
            <a:p>
              <a:endParaRPr/>
            </a:p>
          </p:txBody>
        </p:sp>
        <p:sp>
          <p:nvSpPr>
            <p:cNvPr id="80" name="object 80"/>
            <p:cNvSpPr/>
            <p:nvPr/>
          </p:nvSpPr>
          <p:spPr>
            <a:xfrm>
              <a:off x="6711695" y="4692395"/>
              <a:ext cx="1365503" cy="1040879"/>
            </a:xfrm>
            <a:prstGeom prst="rect">
              <a:avLst/>
            </a:prstGeom>
            <a:blipFill>
              <a:blip r:embed="rId33" cstate="print"/>
              <a:stretch>
                <a:fillRect/>
              </a:stretch>
            </a:blipFill>
          </p:spPr>
          <p:txBody>
            <a:bodyPr wrap="square" lIns="0" tIns="0" rIns="0" bIns="0" rtlCol="0"/>
            <a:lstStyle/>
            <a:p>
              <a:endParaRPr/>
            </a:p>
          </p:txBody>
        </p:sp>
        <p:sp>
          <p:nvSpPr>
            <p:cNvPr id="81" name="object 81"/>
            <p:cNvSpPr/>
            <p:nvPr/>
          </p:nvSpPr>
          <p:spPr>
            <a:xfrm>
              <a:off x="6586727" y="4668011"/>
              <a:ext cx="1620012" cy="1030224"/>
            </a:xfrm>
            <a:prstGeom prst="rect">
              <a:avLst/>
            </a:prstGeom>
            <a:blipFill>
              <a:blip r:embed="rId34" cstate="print"/>
              <a:stretch>
                <a:fillRect/>
              </a:stretch>
            </a:blipFill>
          </p:spPr>
          <p:txBody>
            <a:bodyPr wrap="square" lIns="0" tIns="0" rIns="0" bIns="0" rtlCol="0"/>
            <a:lstStyle/>
            <a:p>
              <a:endParaRPr/>
            </a:p>
          </p:txBody>
        </p:sp>
        <p:sp>
          <p:nvSpPr>
            <p:cNvPr id="82" name="object 82"/>
            <p:cNvSpPr/>
            <p:nvPr/>
          </p:nvSpPr>
          <p:spPr>
            <a:xfrm>
              <a:off x="6586727" y="4668011"/>
              <a:ext cx="1620520" cy="1030605"/>
            </a:xfrm>
            <a:custGeom>
              <a:avLst/>
              <a:gdLst/>
              <a:ahLst/>
              <a:cxnLst/>
              <a:rect l="l" t="t" r="r" b="b"/>
              <a:pathLst>
                <a:path w="1620520" h="1030604">
                  <a:moveTo>
                    <a:pt x="0" y="1030224"/>
                  </a:moveTo>
                  <a:lnTo>
                    <a:pt x="1620012" y="1030224"/>
                  </a:lnTo>
                  <a:lnTo>
                    <a:pt x="1620012" y="0"/>
                  </a:lnTo>
                  <a:lnTo>
                    <a:pt x="0" y="0"/>
                  </a:lnTo>
                  <a:lnTo>
                    <a:pt x="0" y="1030224"/>
                  </a:lnTo>
                  <a:close/>
                </a:path>
              </a:pathLst>
            </a:custGeom>
            <a:ln w="9525">
              <a:solidFill>
                <a:srgbClr val="7B5F9F"/>
              </a:solidFill>
            </a:ln>
          </p:spPr>
          <p:txBody>
            <a:bodyPr wrap="square" lIns="0" tIns="0" rIns="0" bIns="0" rtlCol="0"/>
            <a:lstStyle/>
            <a:p>
              <a:endParaRPr/>
            </a:p>
          </p:txBody>
        </p:sp>
      </p:grpSp>
      <p:sp>
        <p:nvSpPr>
          <p:cNvPr id="83" name="object 83"/>
          <p:cNvSpPr txBox="1"/>
          <p:nvPr/>
        </p:nvSpPr>
        <p:spPr>
          <a:xfrm>
            <a:off x="6627852" y="4648200"/>
            <a:ext cx="1514752" cy="1028487"/>
          </a:xfrm>
          <a:prstGeom prst="rect">
            <a:avLst/>
          </a:prstGeom>
        </p:spPr>
        <p:txBody>
          <a:bodyPr vert="horz" wrap="square" lIns="0" tIns="12700" rIns="0" bIns="0" rtlCol="0">
            <a:spAutoFit/>
          </a:bodyPr>
          <a:lstStyle/>
          <a:p>
            <a:pPr algn="ctr">
              <a:lnSpc>
                <a:spcPct val="100000"/>
              </a:lnSpc>
              <a:spcBef>
                <a:spcPts val="100"/>
              </a:spcBef>
            </a:pPr>
            <a:r>
              <a:rPr sz="1100" b="1" dirty="0">
                <a:latin typeface="Arial"/>
                <a:cs typeface="Arial"/>
              </a:rPr>
              <a:t>Relaxy</a:t>
            </a:r>
            <a:endParaRPr sz="1100" dirty="0">
              <a:latin typeface="Arial"/>
              <a:cs typeface="Arial"/>
            </a:endParaRPr>
          </a:p>
          <a:p>
            <a:pPr algn="ctr">
              <a:lnSpc>
                <a:spcPct val="100000"/>
              </a:lnSpc>
              <a:spcBef>
                <a:spcPts val="15"/>
              </a:spcBef>
            </a:pPr>
            <a:r>
              <a:rPr lang="vi-VN" sz="1100" dirty="0">
                <a:latin typeface="kiloji"/>
                <a:cs typeface="kiloji"/>
              </a:rPr>
              <a:t>Thư giãn với lợi khuẩn axit lactic</a:t>
            </a:r>
          </a:p>
          <a:p>
            <a:pPr algn="ctr">
              <a:lnSpc>
                <a:spcPct val="100000"/>
              </a:lnSpc>
              <a:spcBef>
                <a:spcPts val="15"/>
              </a:spcBef>
            </a:pPr>
            <a:r>
              <a:rPr lang="vi-VN" sz="1100" dirty="0">
                <a:latin typeface="kiloji"/>
                <a:cs typeface="kiloji"/>
              </a:rPr>
              <a:t>(Muối tắm) 1 nghìn tỷ lợi khuẩn axit lactic axit hyaluronic</a:t>
            </a:r>
            <a:endParaRPr sz="1100" dirty="0">
              <a:latin typeface="kiloji"/>
              <a:cs typeface="kiloji"/>
            </a:endParaRPr>
          </a:p>
        </p:txBody>
      </p:sp>
      <p:grpSp>
        <p:nvGrpSpPr>
          <p:cNvPr id="84" name="object 84"/>
          <p:cNvGrpSpPr/>
          <p:nvPr/>
        </p:nvGrpSpPr>
        <p:grpSpPr>
          <a:xfrm>
            <a:off x="10072116" y="2889504"/>
            <a:ext cx="1710055" cy="1629410"/>
            <a:chOff x="10072116" y="2889504"/>
            <a:chExt cx="1710055" cy="1629410"/>
          </a:xfrm>
        </p:grpSpPr>
        <p:sp>
          <p:nvSpPr>
            <p:cNvPr id="85" name="object 85"/>
            <p:cNvSpPr/>
            <p:nvPr/>
          </p:nvSpPr>
          <p:spPr>
            <a:xfrm>
              <a:off x="10072116" y="2889504"/>
              <a:ext cx="1709927" cy="1629156"/>
            </a:xfrm>
            <a:prstGeom prst="rect">
              <a:avLst/>
            </a:prstGeom>
            <a:blipFill>
              <a:blip r:embed="rId35" cstate="print"/>
              <a:stretch>
                <a:fillRect/>
              </a:stretch>
            </a:blipFill>
          </p:spPr>
          <p:txBody>
            <a:bodyPr wrap="square" lIns="0" tIns="0" rIns="0" bIns="0" rtlCol="0"/>
            <a:lstStyle/>
            <a:p>
              <a:endParaRPr/>
            </a:p>
          </p:txBody>
        </p:sp>
        <p:sp>
          <p:nvSpPr>
            <p:cNvPr id="86" name="object 86"/>
            <p:cNvSpPr/>
            <p:nvPr/>
          </p:nvSpPr>
          <p:spPr>
            <a:xfrm>
              <a:off x="10082784" y="2942844"/>
              <a:ext cx="1647444" cy="1551431"/>
            </a:xfrm>
            <a:prstGeom prst="rect">
              <a:avLst/>
            </a:prstGeom>
            <a:blipFill>
              <a:blip r:embed="rId36" cstate="print"/>
              <a:stretch>
                <a:fillRect/>
              </a:stretch>
            </a:blipFill>
          </p:spPr>
          <p:txBody>
            <a:bodyPr wrap="square" lIns="0" tIns="0" rIns="0" bIns="0" rtlCol="0"/>
            <a:lstStyle/>
            <a:p>
              <a:endParaRPr/>
            </a:p>
          </p:txBody>
        </p:sp>
      </p:grpSp>
      <p:sp>
        <p:nvSpPr>
          <p:cNvPr id="87" name="object 87"/>
          <p:cNvSpPr/>
          <p:nvPr/>
        </p:nvSpPr>
        <p:spPr>
          <a:xfrm>
            <a:off x="10119359" y="2916935"/>
            <a:ext cx="1620011" cy="1539239"/>
          </a:xfrm>
          <a:prstGeom prst="rect">
            <a:avLst/>
          </a:prstGeom>
          <a:blipFill>
            <a:blip r:embed="rId37" cstate="print"/>
            <a:stretch>
              <a:fillRect/>
            </a:stretch>
          </a:blipFill>
        </p:spPr>
        <p:txBody>
          <a:bodyPr wrap="square" lIns="0" tIns="0" rIns="0" bIns="0" rtlCol="0"/>
          <a:lstStyle/>
          <a:p>
            <a:endParaRPr/>
          </a:p>
        </p:txBody>
      </p:sp>
      <p:graphicFrame>
        <p:nvGraphicFramePr>
          <p:cNvPr id="88" name="object 88"/>
          <p:cNvGraphicFramePr>
            <a:graphicFrameLocks noGrp="1"/>
          </p:cNvGraphicFramePr>
          <p:nvPr>
            <p:extLst>
              <p:ext uri="{D42A27DB-BD31-4B8C-83A1-F6EECF244321}">
                <p14:modId xmlns:p14="http://schemas.microsoft.com/office/powerpoint/2010/main" val="1919714554"/>
              </p:ext>
            </p:extLst>
          </p:nvPr>
        </p:nvGraphicFramePr>
        <p:xfrm>
          <a:off x="10100309" y="2004060"/>
          <a:ext cx="1619885" cy="2433065"/>
        </p:xfrm>
        <a:graphic>
          <a:graphicData uri="http://schemas.openxmlformats.org/drawingml/2006/table">
            <a:tbl>
              <a:tblPr firstRow="1" bandRow="1">
                <a:tableStyleId>{2D5ABB26-0587-4C30-8999-92F81FD0307C}</a:tableStyleId>
              </a:tblPr>
              <a:tblGrid>
                <a:gridCol w="810260">
                  <a:extLst>
                    <a:ext uri="{9D8B030D-6E8A-4147-A177-3AD203B41FA5}">
                      <a16:colId xmlns:a16="http://schemas.microsoft.com/office/drawing/2014/main" val="20000"/>
                    </a:ext>
                  </a:extLst>
                </a:gridCol>
                <a:gridCol w="809625">
                  <a:extLst>
                    <a:ext uri="{9D8B030D-6E8A-4147-A177-3AD203B41FA5}">
                      <a16:colId xmlns:a16="http://schemas.microsoft.com/office/drawing/2014/main" val="20001"/>
                    </a:ext>
                  </a:extLst>
                </a:gridCol>
              </a:tblGrid>
              <a:tr h="370332">
                <a:tc gridSpan="2">
                  <a:txBody>
                    <a:bodyPr/>
                    <a:lstStyle/>
                    <a:p>
                      <a:pPr algn="ctr">
                        <a:lnSpc>
                          <a:spcPct val="100000"/>
                        </a:lnSpc>
                        <a:spcBef>
                          <a:spcPts val="15"/>
                        </a:spcBef>
                      </a:pPr>
                      <a:r>
                        <a:rPr lang="vi-VN" altLang="ja-JP" sz="1200" dirty="0">
                          <a:solidFill>
                            <a:srgbClr val="FFFFFF"/>
                          </a:solidFill>
                          <a:latin typeface="kiloji"/>
                          <a:cs typeface="kiloji"/>
                        </a:rPr>
                        <a:t>Chăm sóc sắc đẹp về sau</a:t>
                      </a:r>
                      <a:endParaRPr lang="vi-VN" altLang="ja-JP" sz="1200" dirty="0">
                        <a:latin typeface="kiloji"/>
                        <a:cs typeface="kiloji"/>
                      </a:endParaRPr>
                    </a:p>
                  </a:txBody>
                  <a:tcPr marL="0" marR="0" marT="8890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523494">
                <a:tc>
                  <a:txBody>
                    <a:bodyPr/>
                    <a:lstStyle/>
                    <a:p>
                      <a:pPr>
                        <a:lnSpc>
                          <a:spcPct val="100000"/>
                        </a:lnSpc>
                      </a:pPr>
                      <a:endParaRPr sz="1100">
                        <a:latin typeface="Times New Roman"/>
                        <a:cs typeface="Times New Roman"/>
                      </a:endParaRPr>
                    </a:p>
                  </a:txBody>
                  <a:tcPr marL="0" marR="0" marT="0" marB="0">
                    <a:lnR w="76200">
                      <a:solidFill>
                        <a:srgbClr val="A4A4A4"/>
                      </a:solidFill>
                      <a:prstDash val="solid"/>
                    </a:lnR>
                    <a:lnT w="38100">
                      <a:solidFill>
                        <a:srgbClr val="FFFFFF"/>
                      </a:solidFill>
                      <a:prstDash val="solid"/>
                    </a:lnT>
                    <a:lnB w="9525">
                      <a:solidFill>
                        <a:srgbClr val="45A9C4"/>
                      </a:solidFill>
                      <a:prstDash val="solid"/>
                    </a:lnB>
                  </a:tcPr>
                </a:tc>
                <a:tc>
                  <a:txBody>
                    <a:bodyPr/>
                    <a:lstStyle/>
                    <a:p>
                      <a:pPr>
                        <a:lnSpc>
                          <a:spcPct val="100000"/>
                        </a:lnSpc>
                      </a:pPr>
                      <a:endParaRPr sz="1100">
                        <a:latin typeface="Times New Roman"/>
                        <a:cs typeface="Times New Roman"/>
                      </a:endParaRPr>
                    </a:p>
                  </a:txBody>
                  <a:tcPr marL="0" marR="0" marT="0" marB="0">
                    <a:lnL w="76200">
                      <a:solidFill>
                        <a:srgbClr val="A4A4A4"/>
                      </a:solidFill>
                      <a:prstDash val="solid"/>
                    </a:lnL>
                    <a:lnT w="38100">
                      <a:solidFill>
                        <a:srgbClr val="FFFFFF"/>
                      </a:solidFill>
                      <a:prstDash val="solid"/>
                    </a:lnT>
                    <a:lnB w="9525">
                      <a:solidFill>
                        <a:srgbClr val="45A9C4"/>
                      </a:solidFill>
                      <a:prstDash val="solid"/>
                    </a:lnB>
                  </a:tcPr>
                </a:tc>
                <a:extLst>
                  <a:ext uri="{0D108BD9-81ED-4DB2-BD59-A6C34878D82A}">
                    <a16:rowId xmlns:a16="http://schemas.microsoft.com/office/drawing/2014/main" val="10001"/>
                  </a:ext>
                </a:extLst>
              </a:tr>
              <a:tr h="1539239">
                <a:tc gridSpan="2">
                  <a:txBody>
                    <a:bodyPr/>
                    <a:lstStyle/>
                    <a:p>
                      <a:pPr marL="92075">
                        <a:lnSpc>
                          <a:spcPct val="100000"/>
                        </a:lnSpc>
                        <a:spcBef>
                          <a:spcPts val="695"/>
                        </a:spcBef>
                      </a:pPr>
                      <a:r>
                        <a:rPr sz="1100" b="1" spc="-5" dirty="0">
                          <a:latin typeface="Arial"/>
                          <a:cs typeface="Arial"/>
                        </a:rPr>
                        <a:t>Stability</a:t>
                      </a:r>
                      <a:endParaRPr sz="1100" dirty="0">
                        <a:latin typeface="Arial"/>
                        <a:cs typeface="Arial"/>
                      </a:endParaRPr>
                    </a:p>
                    <a:p>
                      <a:pPr marL="92075">
                        <a:lnSpc>
                          <a:spcPts val="1290"/>
                        </a:lnSpc>
                        <a:spcBef>
                          <a:spcPts val="75"/>
                        </a:spcBef>
                      </a:pPr>
                      <a:r>
                        <a:rPr lang="vi-VN" sz="1100" dirty="0">
                          <a:latin typeface="kiloji"/>
                          <a:cs typeface="kiloji"/>
                        </a:rPr>
                        <a:t>Stability lactic acid bacteria (hạt)</a:t>
                      </a:r>
                      <a:endParaRPr sz="1100" dirty="0">
                        <a:latin typeface="kiloji"/>
                        <a:cs typeface="kiloji"/>
                      </a:endParaRPr>
                    </a:p>
                    <a:p>
                      <a:pPr>
                        <a:lnSpc>
                          <a:spcPct val="100000"/>
                        </a:lnSpc>
                        <a:spcBef>
                          <a:spcPts val="55"/>
                        </a:spcBef>
                      </a:pPr>
                      <a:endParaRPr sz="1100" dirty="0">
                        <a:latin typeface="Times New Roman"/>
                        <a:cs typeface="Times New Roman"/>
                      </a:endParaRPr>
                    </a:p>
                    <a:p>
                      <a:pPr marL="92075">
                        <a:lnSpc>
                          <a:spcPct val="100000"/>
                        </a:lnSpc>
                      </a:pPr>
                      <a:r>
                        <a:rPr lang="vi-VN" sz="1100" dirty="0">
                          <a:latin typeface="kiloji"/>
                          <a:cs typeface="kiloji"/>
                        </a:rPr>
                        <a:t>1 nghìn tỷ lợi khuẩn axit lactic</a:t>
                      </a:r>
                      <a:endParaRPr sz="1100" dirty="0">
                        <a:latin typeface="Times New Roman"/>
                        <a:cs typeface="Times New Roman"/>
                      </a:endParaRPr>
                    </a:p>
                    <a:p>
                      <a:pPr marL="264795" indent="-172720">
                        <a:lnSpc>
                          <a:spcPct val="100000"/>
                        </a:lnSpc>
                        <a:buSzPct val="109090"/>
                        <a:buChar char="■"/>
                        <a:tabLst>
                          <a:tab pos="264795" algn="l"/>
                        </a:tabLst>
                      </a:pPr>
                      <a:r>
                        <a:rPr lang="vi-VN" sz="1100" dirty="0">
                          <a:latin typeface="Arial"/>
                          <a:cs typeface="Arial"/>
                        </a:rPr>
                        <a:t>1 tuần (7 gói)</a:t>
                      </a:r>
                    </a:p>
                    <a:p>
                      <a:pPr marL="264795" indent="-172720">
                        <a:lnSpc>
                          <a:spcPct val="100000"/>
                        </a:lnSpc>
                        <a:buSzPct val="109090"/>
                        <a:buChar char="■"/>
                        <a:tabLst>
                          <a:tab pos="264795" algn="l"/>
                        </a:tabLst>
                      </a:pPr>
                      <a:r>
                        <a:rPr lang="vi-VN" sz="1100" dirty="0">
                          <a:latin typeface="Arial"/>
                          <a:cs typeface="Arial"/>
                        </a:rPr>
                        <a:t>30 ngày (30 gói)</a:t>
                      </a:r>
                      <a:endParaRPr sz="1100" dirty="0">
                        <a:latin typeface="kiloji"/>
                        <a:cs typeface="kiloji"/>
                      </a:endParaRPr>
                    </a:p>
                  </a:txBody>
                  <a:tcPr marL="0" marR="0" marT="88265" marB="0">
                    <a:lnL w="9525">
                      <a:solidFill>
                        <a:srgbClr val="45A9C4"/>
                      </a:solidFill>
                      <a:prstDash val="solid"/>
                    </a:lnL>
                    <a:lnR w="9525">
                      <a:solidFill>
                        <a:srgbClr val="45A9C4"/>
                      </a:solidFill>
                      <a:prstDash val="solid"/>
                    </a:lnR>
                    <a:lnT w="9525">
                      <a:solidFill>
                        <a:srgbClr val="45A9C4"/>
                      </a:solidFill>
                      <a:prstDash val="solid"/>
                    </a:lnT>
                    <a:lnB w="9525">
                      <a:solidFill>
                        <a:srgbClr val="45A9C4"/>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grpSp>
        <p:nvGrpSpPr>
          <p:cNvPr id="89" name="object 89"/>
          <p:cNvGrpSpPr/>
          <p:nvPr/>
        </p:nvGrpSpPr>
        <p:grpSpPr>
          <a:xfrm>
            <a:off x="8304276" y="2863595"/>
            <a:ext cx="1751330" cy="1798320"/>
            <a:chOff x="8304276" y="2863595"/>
            <a:chExt cx="1751330" cy="1798320"/>
          </a:xfrm>
        </p:grpSpPr>
        <p:sp>
          <p:nvSpPr>
            <p:cNvPr id="90" name="object 90"/>
            <p:cNvSpPr/>
            <p:nvPr/>
          </p:nvSpPr>
          <p:spPr>
            <a:xfrm>
              <a:off x="8304276" y="2863595"/>
              <a:ext cx="1751076" cy="1798320"/>
            </a:xfrm>
            <a:prstGeom prst="rect">
              <a:avLst/>
            </a:prstGeom>
            <a:blipFill>
              <a:blip r:embed="rId38" cstate="print"/>
              <a:stretch>
                <a:fillRect/>
              </a:stretch>
            </a:blipFill>
          </p:spPr>
          <p:txBody>
            <a:bodyPr wrap="square" lIns="0" tIns="0" rIns="0" bIns="0" rtlCol="0"/>
            <a:lstStyle/>
            <a:p>
              <a:endParaRPr/>
            </a:p>
          </p:txBody>
        </p:sp>
        <p:sp>
          <p:nvSpPr>
            <p:cNvPr id="91" name="object 91"/>
            <p:cNvSpPr/>
            <p:nvPr/>
          </p:nvSpPr>
          <p:spPr>
            <a:xfrm>
              <a:off x="8314944" y="2916935"/>
              <a:ext cx="1699259" cy="1720595"/>
            </a:xfrm>
            <a:prstGeom prst="rect">
              <a:avLst/>
            </a:prstGeom>
            <a:blipFill>
              <a:blip r:embed="rId39" cstate="print"/>
              <a:stretch>
                <a:fillRect/>
              </a:stretch>
            </a:blipFill>
          </p:spPr>
          <p:txBody>
            <a:bodyPr wrap="square" lIns="0" tIns="0" rIns="0" bIns="0" rtlCol="0"/>
            <a:lstStyle/>
            <a:p>
              <a:endParaRPr/>
            </a:p>
          </p:txBody>
        </p:sp>
        <p:sp>
          <p:nvSpPr>
            <p:cNvPr id="92" name="object 92"/>
            <p:cNvSpPr/>
            <p:nvPr/>
          </p:nvSpPr>
          <p:spPr>
            <a:xfrm>
              <a:off x="8351520" y="2891027"/>
              <a:ext cx="1661160" cy="1708404"/>
            </a:xfrm>
            <a:prstGeom prst="rect">
              <a:avLst/>
            </a:prstGeom>
            <a:blipFill>
              <a:blip r:embed="rId40" cstate="print"/>
              <a:stretch>
                <a:fillRect/>
              </a:stretch>
            </a:blipFill>
          </p:spPr>
          <p:txBody>
            <a:bodyPr wrap="square" lIns="0" tIns="0" rIns="0" bIns="0" rtlCol="0"/>
            <a:lstStyle/>
            <a:p>
              <a:endParaRPr/>
            </a:p>
          </p:txBody>
        </p:sp>
        <p:sp>
          <p:nvSpPr>
            <p:cNvPr id="93" name="object 93"/>
            <p:cNvSpPr/>
            <p:nvPr/>
          </p:nvSpPr>
          <p:spPr>
            <a:xfrm>
              <a:off x="8351520" y="2891027"/>
              <a:ext cx="1661160" cy="1708785"/>
            </a:xfrm>
            <a:custGeom>
              <a:avLst/>
              <a:gdLst/>
              <a:ahLst/>
              <a:cxnLst/>
              <a:rect l="l" t="t" r="r" b="b"/>
              <a:pathLst>
                <a:path w="1661159" h="1708785">
                  <a:moveTo>
                    <a:pt x="0" y="1708404"/>
                  </a:moveTo>
                  <a:lnTo>
                    <a:pt x="1661160" y="1708404"/>
                  </a:lnTo>
                  <a:lnTo>
                    <a:pt x="1661160" y="0"/>
                  </a:lnTo>
                  <a:lnTo>
                    <a:pt x="0" y="0"/>
                  </a:lnTo>
                  <a:lnTo>
                    <a:pt x="0" y="1708404"/>
                  </a:lnTo>
                  <a:close/>
                </a:path>
              </a:pathLst>
            </a:custGeom>
            <a:ln w="9524">
              <a:solidFill>
                <a:srgbClr val="BC4A47"/>
              </a:solidFill>
            </a:ln>
          </p:spPr>
          <p:txBody>
            <a:bodyPr wrap="square" lIns="0" tIns="0" rIns="0" bIns="0" rtlCol="0"/>
            <a:lstStyle/>
            <a:p>
              <a:endParaRPr/>
            </a:p>
          </p:txBody>
        </p:sp>
      </p:grpSp>
      <p:sp>
        <p:nvSpPr>
          <p:cNvPr id="94" name="object 94"/>
          <p:cNvSpPr txBox="1"/>
          <p:nvPr/>
        </p:nvSpPr>
        <p:spPr>
          <a:xfrm>
            <a:off x="8431148" y="2966720"/>
            <a:ext cx="664210" cy="193675"/>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S</a:t>
            </a:r>
            <a:r>
              <a:rPr sz="1100" b="1" dirty="0">
                <a:latin typeface="Arial"/>
                <a:cs typeface="Arial"/>
              </a:rPr>
              <a:t>moothly</a:t>
            </a:r>
            <a:endParaRPr sz="1100">
              <a:latin typeface="Arial"/>
              <a:cs typeface="Arial"/>
            </a:endParaRPr>
          </a:p>
        </p:txBody>
      </p:sp>
      <p:sp>
        <p:nvSpPr>
          <p:cNvPr id="95" name="object 95"/>
          <p:cNvSpPr txBox="1"/>
          <p:nvPr/>
        </p:nvSpPr>
        <p:spPr>
          <a:xfrm>
            <a:off x="8431148" y="3135883"/>
            <a:ext cx="1475105" cy="364843"/>
          </a:xfrm>
          <a:prstGeom prst="rect">
            <a:avLst/>
          </a:prstGeom>
        </p:spPr>
        <p:txBody>
          <a:bodyPr vert="horz" wrap="square" lIns="0" tIns="13335" rIns="0" bIns="0" rtlCol="0">
            <a:spAutoFit/>
          </a:bodyPr>
          <a:lstStyle/>
          <a:p>
            <a:pPr marL="12700">
              <a:lnSpc>
                <a:spcPct val="100000"/>
              </a:lnSpc>
              <a:spcBef>
                <a:spcPts val="105"/>
              </a:spcBef>
            </a:pPr>
            <a:r>
              <a:rPr lang="vi-VN" altLang="ja-JP" sz="1100" dirty="0">
                <a:latin typeface="kiloji"/>
                <a:cs typeface="kiloji"/>
              </a:rPr>
              <a:t>Smoothly lactic acid bacteria </a:t>
            </a:r>
            <a:r>
              <a:rPr lang="vi-VN" sz="1100" dirty="0">
                <a:latin typeface="kiloji"/>
                <a:cs typeface="kiloji"/>
              </a:rPr>
              <a:t>(xi-rô)</a:t>
            </a:r>
            <a:endParaRPr sz="1100" dirty="0">
              <a:latin typeface="kiloji"/>
              <a:cs typeface="kiloji"/>
            </a:endParaRPr>
          </a:p>
        </p:txBody>
      </p:sp>
      <p:sp>
        <p:nvSpPr>
          <p:cNvPr id="96" name="object 96"/>
          <p:cNvSpPr txBox="1"/>
          <p:nvPr/>
        </p:nvSpPr>
        <p:spPr>
          <a:xfrm>
            <a:off x="8422410" y="3521872"/>
            <a:ext cx="1598652" cy="533479"/>
          </a:xfrm>
          <a:prstGeom prst="rect">
            <a:avLst/>
          </a:prstGeom>
        </p:spPr>
        <p:txBody>
          <a:bodyPr vert="horz" wrap="square" lIns="0" tIns="12700" rIns="0" bIns="0" rtlCol="0">
            <a:spAutoFit/>
          </a:bodyPr>
          <a:lstStyle/>
          <a:p>
            <a:pPr marL="12700">
              <a:lnSpc>
                <a:spcPct val="100000"/>
              </a:lnSpc>
              <a:spcBef>
                <a:spcPts val="100"/>
              </a:spcBef>
            </a:pPr>
            <a:r>
              <a:rPr lang="vi-VN" sz="1100" dirty="0">
                <a:latin typeface="kiloji"/>
                <a:cs typeface="kiloji"/>
              </a:rPr>
              <a:t>lợi khuẩn  lactic 500 tỷ ・</a:t>
            </a:r>
          </a:p>
          <a:p>
            <a:pPr marL="12700">
              <a:lnSpc>
                <a:spcPct val="100000"/>
              </a:lnSpc>
              <a:spcBef>
                <a:spcPts val="100"/>
              </a:spcBef>
            </a:pPr>
            <a:r>
              <a:rPr lang="vi-VN" sz="1100" dirty="0">
                <a:latin typeface="kiloji"/>
                <a:cs typeface="kiloji"/>
              </a:rPr>
              <a:t>Oligosaccharide / chất xơ thực phẩm</a:t>
            </a:r>
            <a:endParaRPr sz="1100" dirty="0">
              <a:latin typeface="kiloji"/>
              <a:cs typeface="kiloji"/>
            </a:endParaRPr>
          </a:p>
        </p:txBody>
      </p:sp>
      <p:sp>
        <p:nvSpPr>
          <p:cNvPr id="97" name="object 97"/>
          <p:cNvSpPr txBox="1"/>
          <p:nvPr/>
        </p:nvSpPr>
        <p:spPr>
          <a:xfrm>
            <a:off x="8431148" y="4141977"/>
            <a:ext cx="1475105" cy="363855"/>
          </a:xfrm>
          <a:prstGeom prst="rect">
            <a:avLst/>
          </a:prstGeom>
        </p:spPr>
        <p:txBody>
          <a:bodyPr vert="horz" wrap="square" lIns="0" tIns="12700" rIns="0" bIns="0" rtlCol="0">
            <a:spAutoFit/>
          </a:bodyPr>
          <a:lstStyle/>
          <a:p>
            <a:pPr marL="184785" indent="-172720">
              <a:lnSpc>
                <a:spcPct val="100000"/>
              </a:lnSpc>
              <a:spcBef>
                <a:spcPts val="100"/>
              </a:spcBef>
              <a:buSzPct val="109090"/>
              <a:buChar char="■"/>
              <a:tabLst>
                <a:tab pos="185420" algn="l"/>
              </a:tabLst>
            </a:pPr>
            <a:r>
              <a:rPr lang="vi-VN" sz="1100" spc="-5" dirty="0">
                <a:latin typeface="Arial"/>
                <a:cs typeface="Arial"/>
              </a:rPr>
              <a:t>1 tuần (7 gói)</a:t>
            </a:r>
          </a:p>
          <a:p>
            <a:pPr marL="184785" indent="-172720">
              <a:lnSpc>
                <a:spcPct val="100000"/>
              </a:lnSpc>
              <a:spcBef>
                <a:spcPts val="100"/>
              </a:spcBef>
              <a:buSzPct val="109090"/>
              <a:buChar char="■"/>
              <a:tabLst>
                <a:tab pos="185420" algn="l"/>
              </a:tabLst>
            </a:pPr>
            <a:r>
              <a:rPr lang="vi-VN" sz="1100" spc="-5" dirty="0">
                <a:latin typeface="Arial"/>
                <a:cs typeface="Arial"/>
              </a:rPr>
              <a:t>1 tháng (20 gói)</a:t>
            </a:r>
            <a:endParaRPr sz="1100" dirty="0">
              <a:latin typeface="kiloji"/>
              <a:cs typeface="kiloji"/>
            </a:endParaRPr>
          </a:p>
        </p:txBody>
      </p:sp>
      <p:grpSp>
        <p:nvGrpSpPr>
          <p:cNvPr id="98" name="object 98"/>
          <p:cNvGrpSpPr/>
          <p:nvPr/>
        </p:nvGrpSpPr>
        <p:grpSpPr>
          <a:xfrm>
            <a:off x="8304276" y="4885906"/>
            <a:ext cx="1710055" cy="612775"/>
            <a:chOff x="8304276" y="4885906"/>
            <a:chExt cx="1710055" cy="612775"/>
          </a:xfrm>
        </p:grpSpPr>
        <p:sp>
          <p:nvSpPr>
            <p:cNvPr id="99" name="object 99"/>
            <p:cNvSpPr/>
            <p:nvPr/>
          </p:nvSpPr>
          <p:spPr>
            <a:xfrm>
              <a:off x="8304276" y="4885906"/>
              <a:ext cx="1709927" cy="612686"/>
            </a:xfrm>
            <a:prstGeom prst="rect">
              <a:avLst/>
            </a:prstGeom>
            <a:blipFill>
              <a:blip r:embed="rId41" cstate="print"/>
              <a:stretch>
                <a:fillRect/>
              </a:stretch>
            </a:blipFill>
          </p:spPr>
          <p:txBody>
            <a:bodyPr wrap="square" lIns="0" tIns="0" rIns="0" bIns="0" rtlCol="0"/>
            <a:lstStyle/>
            <a:p>
              <a:endParaRPr/>
            </a:p>
          </p:txBody>
        </p:sp>
        <p:sp>
          <p:nvSpPr>
            <p:cNvPr id="100" name="object 100"/>
            <p:cNvSpPr/>
            <p:nvPr/>
          </p:nvSpPr>
          <p:spPr>
            <a:xfrm>
              <a:off x="8545068" y="4933175"/>
              <a:ext cx="1226832" cy="542556"/>
            </a:xfrm>
            <a:prstGeom prst="rect">
              <a:avLst/>
            </a:prstGeom>
            <a:blipFill>
              <a:blip r:embed="rId42" cstate="print"/>
              <a:stretch>
                <a:fillRect/>
              </a:stretch>
            </a:blipFill>
          </p:spPr>
          <p:txBody>
            <a:bodyPr wrap="square" lIns="0" tIns="0" rIns="0" bIns="0" rtlCol="0"/>
            <a:lstStyle/>
            <a:p>
              <a:endParaRPr/>
            </a:p>
          </p:txBody>
        </p:sp>
        <p:sp>
          <p:nvSpPr>
            <p:cNvPr id="101" name="object 101"/>
            <p:cNvSpPr/>
            <p:nvPr/>
          </p:nvSpPr>
          <p:spPr>
            <a:xfrm>
              <a:off x="8351520" y="4913376"/>
              <a:ext cx="1620012" cy="522732"/>
            </a:xfrm>
            <a:prstGeom prst="rect">
              <a:avLst/>
            </a:prstGeom>
            <a:blipFill>
              <a:blip r:embed="rId43" cstate="print"/>
              <a:stretch>
                <a:fillRect/>
              </a:stretch>
            </a:blipFill>
          </p:spPr>
          <p:txBody>
            <a:bodyPr wrap="square" lIns="0" tIns="0" rIns="0" bIns="0" rtlCol="0"/>
            <a:lstStyle/>
            <a:p>
              <a:endParaRPr/>
            </a:p>
          </p:txBody>
        </p:sp>
        <p:sp>
          <p:nvSpPr>
            <p:cNvPr id="102" name="object 102"/>
            <p:cNvSpPr/>
            <p:nvPr/>
          </p:nvSpPr>
          <p:spPr>
            <a:xfrm>
              <a:off x="8351520" y="4913376"/>
              <a:ext cx="1620520" cy="523240"/>
            </a:xfrm>
            <a:custGeom>
              <a:avLst/>
              <a:gdLst/>
              <a:ahLst/>
              <a:cxnLst/>
              <a:rect l="l" t="t" r="r" b="b"/>
              <a:pathLst>
                <a:path w="1620520" h="523239">
                  <a:moveTo>
                    <a:pt x="0" y="522732"/>
                  </a:moveTo>
                  <a:lnTo>
                    <a:pt x="1620012" y="522732"/>
                  </a:lnTo>
                  <a:lnTo>
                    <a:pt x="1620012" y="0"/>
                  </a:lnTo>
                  <a:lnTo>
                    <a:pt x="0" y="0"/>
                  </a:lnTo>
                  <a:lnTo>
                    <a:pt x="0" y="522732"/>
                  </a:lnTo>
                  <a:close/>
                </a:path>
              </a:pathLst>
            </a:custGeom>
            <a:ln w="9524">
              <a:solidFill>
                <a:srgbClr val="BC4A47"/>
              </a:solidFill>
            </a:ln>
          </p:spPr>
          <p:txBody>
            <a:bodyPr wrap="square" lIns="0" tIns="0" rIns="0" bIns="0" rtlCol="0"/>
            <a:lstStyle/>
            <a:p>
              <a:endParaRPr/>
            </a:p>
          </p:txBody>
        </p:sp>
      </p:grpSp>
      <p:sp>
        <p:nvSpPr>
          <p:cNvPr id="103" name="object 103"/>
          <p:cNvSpPr txBox="1"/>
          <p:nvPr/>
        </p:nvSpPr>
        <p:spPr>
          <a:xfrm>
            <a:off x="8289035" y="4913376"/>
            <a:ext cx="1894329" cy="518732"/>
          </a:xfrm>
          <a:prstGeom prst="rect">
            <a:avLst/>
          </a:prstGeom>
          <a:ln w="9525">
            <a:noFill/>
          </a:ln>
        </p:spPr>
        <p:txBody>
          <a:bodyPr vert="horz" wrap="square" lIns="0" tIns="89535" rIns="0" bIns="0" rtlCol="0">
            <a:spAutoFit/>
          </a:bodyPr>
          <a:lstStyle/>
          <a:p>
            <a:pPr marL="601345" marR="325120" indent="-280670">
              <a:lnSpc>
                <a:spcPct val="100000"/>
              </a:lnSpc>
              <a:spcBef>
                <a:spcPts val="705"/>
              </a:spcBef>
            </a:pPr>
            <a:r>
              <a:rPr lang="vi-VN" sz="1100" dirty="0">
                <a:latin typeface="kiloji"/>
                <a:cs typeface="kiloji"/>
              </a:rPr>
              <a:t>Rào chắn chống cúm</a:t>
            </a:r>
          </a:p>
          <a:p>
            <a:pPr marL="601345" marR="325120" indent="-280670">
              <a:lnSpc>
                <a:spcPct val="100000"/>
              </a:lnSpc>
              <a:spcBef>
                <a:spcPts val="705"/>
              </a:spcBef>
            </a:pPr>
            <a:r>
              <a:rPr lang="vi-VN" sz="1100" dirty="0">
                <a:latin typeface="kiloji"/>
                <a:cs typeface="kiloji"/>
              </a:rPr>
              <a:t>Kẹo ngậm</a:t>
            </a:r>
            <a:endParaRPr sz="1100" dirty="0">
              <a:latin typeface="kiloji"/>
              <a:cs typeface="kiloji"/>
            </a:endParaRPr>
          </a:p>
        </p:txBody>
      </p:sp>
      <p:grpSp>
        <p:nvGrpSpPr>
          <p:cNvPr id="104" name="object 104"/>
          <p:cNvGrpSpPr/>
          <p:nvPr/>
        </p:nvGrpSpPr>
        <p:grpSpPr>
          <a:xfrm>
            <a:off x="6539483" y="5945123"/>
            <a:ext cx="1710055" cy="612775"/>
            <a:chOff x="6539483" y="5945123"/>
            <a:chExt cx="1710055" cy="612775"/>
          </a:xfrm>
        </p:grpSpPr>
        <p:sp>
          <p:nvSpPr>
            <p:cNvPr id="105" name="object 105"/>
            <p:cNvSpPr/>
            <p:nvPr/>
          </p:nvSpPr>
          <p:spPr>
            <a:xfrm>
              <a:off x="6539483" y="5945123"/>
              <a:ext cx="1709927" cy="612686"/>
            </a:xfrm>
            <a:prstGeom prst="rect">
              <a:avLst/>
            </a:prstGeom>
            <a:blipFill>
              <a:blip r:embed="rId41" cstate="print"/>
              <a:stretch>
                <a:fillRect/>
              </a:stretch>
            </a:blipFill>
          </p:spPr>
          <p:txBody>
            <a:bodyPr wrap="square" lIns="0" tIns="0" rIns="0" bIns="0" rtlCol="0"/>
            <a:lstStyle/>
            <a:p>
              <a:endParaRPr/>
            </a:p>
          </p:txBody>
        </p:sp>
        <p:sp>
          <p:nvSpPr>
            <p:cNvPr id="106" name="object 106"/>
            <p:cNvSpPr/>
            <p:nvPr/>
          </p:nvSpPr>
          <p:spPr>
            <a:xfrm>
              <a:off x="6780275" y="5992367"/>
              <a:ext cx="1226832" cy="542556"/>
            </a:xfrm>
            <a:prstGeom prst="rect">
              <a:avLst/>
            </a:prstGeom>
            <a:blipFill>
              <a:blip r:embed="rId44" cstate="print"/>
              <a:stretch>
                <a:fillRect/>
              </a:stretch>
            </a:blipFill>
          </p:spPr>
          <p:txBody>
            <a:bodyPr wrap="square" lIns="0" tIns="0" rIns="0" bIns="0" rtlCol="0"/>
            <a:lstStyle/>
            <a:p>
              <a:endParaRPr/>
            </a:p>
          </p:txBody>
        </p:sp>
        <p:sp>
          <p:nvSpPr>
            <p:cNvPr id="107" name="object 107"/>
            <p:cNvSpPr/>
            <p:nvPr/>
          </p:nvSpPr>
          <p:spPr>
            <a:xfrm>
              <a:off x="6586727" y="5972555"/>
              <a:ext cx="1620012" cy="522731"/>
            </a:xfrm>
            <a:prstGeom prst="rect">
              <a:avLst/>
            </a:prstGeom>
            <a:blipFill>
              <a:blip r:embed="rId45" cstate="print"/>
              <a:stretch>
                <a:fillRect/>
              </a:stretch>
            </a:blipFill>
          </p:spPr>
          <p:txBody>
            <a:bodyPr wrap="square" lIns="0" tIns="0" rIns="0" bIns="0" rtlCol="0"/>
            <a:lstStyle/>
            <a:p>
              <a:endParaRPr/>
            </a:p>
          </p:txBody>
        </p:sp>
        <p:sp>
          <p:nvSpPr>
            <p:cNvPr id="108" name="object 108"/>
            <p:cNvSpPr/>
            <p:nvPr/>
          </p:nvSpPr>
          <p:spPr>
            <a:xfrm>
              <a:off x="6586727" y="5972555"/>
              <a:ext cx="1620520" cy="523240"/>
            </a:xfrm>
            <a:custGeom>
              <a:avLst/>
              <a:gdLst/>
              <a:ahLst/>
              <a:cxnLst/>
              <a:rect l="l" t="t" r="r" b="b"/>
              <a:pathLst>
                <a:path w="1620520" h="523239">
                  <a:moveTo>
                    <a:pt x="0" y="522732"/>
                  </a:moveTo>
                  <a:lnTo>
                    <a:pt x="1620012" y="522732"/>
                  </a:lnTo>
                  <a:lnTo>
                    <a:pt x="1620012" y="0"/>
                  </a:lnTo>
                  <a:lnTo>
                    <a:pt x="0" y="0"/>
                  </a:lnTo>
                  <a:lnTo>
                    <a:pt x="0" y="522732"/>
                  </a:lnTo>
                  <a:close/>
                </a:path>
              </a:pathLst>
            </a:custGeom>
            <a:ln w="9524">
              <a:solidFill>
                <a:srgbClr val="F5913E"/>
              </a:solidFill>
            </a:ln>
          </p:spPr>
          <p:txBody>
            <a:bodyPr wrap="square" lIns="0" tIns="0" rIns="0" bIns="0" rtlCol="0"/>
            <a:lstStyle/>
            <a:p>
              <a:endParaRPr/>
            </a:p>
          </p:txBody>
        </p:sp>
      </p:grpSp>
      <p:sp>
        <p:nvSpPr>
          <p:cNvPr id="109" name="object 109"/>
          <p:cNvSpPr txBox="1"/>
          <p:nvPr/>
        </p:nvSpPr>
        <p:spPr>
          <a:xfrm>
            <a:off x="6100376" y="5930713"/>
            <a:ext cx="2667000" cy="518732"/>
          </a:xfrm>
          <a:prstGeom prst="rect">
            <a:avLst/>
          </a:prstGeom>
          <a:ln w="9525">
            <a:noFill/>
          </a:ln>
        </p:spPr>
        <p:txBody>
          <a:bodyPr vert="horz" wrap="square" lIns="0" tIns="89535" rIns="0" bIns="0" rtlCol="0">
            <a:spAutoFit/>
          </a:bodyPr>
          <a:lstStyle/>
          <a:p>
            <a:pPr marL="320040" marR="311785" indent="139700">
              <a:lnSpc>
                <a:spcPct val="100000"/>
              </a:lnSpc>
              <a:spcBef>
                <a:spcPts val="705"/>
              </a:spcBef>
            </a:pPr>
            <a:r>
              <a:rPr lang="vi-VN" sz="1100" dirty="0">
                <a:latin typeface="kiloji"/>
                <a:cs typeface="kiloji"/>
              </a:rPr>
              <a:t>Thực phẩm chức năng dạng kẹo</a:t>
            </a:r>
          </a:p>
          <a:p>
            <a:pPr marL="320040" marR="311785" indent="139700">
              <a:lnSpc>
                <a:spcPct val="100000"/>
              </a:lnSpc>
              <a:spcBef>
                <a:spcPts val="705"/>
              </a:spcBef>
            </a:pPr>
            <a:r>
              <a:rPr lang="vi-VN" sz="1100" dirty="0">
                <a:latin typeface="kiloji"/>
                <a:cs typeface="kiloji"/>
              </a:rPr>
              <a:t>Lợi khuẩn axit lactic tăng cường</a:t>
            </a:r>
            <a:endParaRPr sz="1100" dirty="0">
              <a:latin typeface="kiloji"/>
              <a:cs typeface="kiloji"/>
            </a:endParaRPr>
          </a:p>
        </p:txBody>
      </p:sp>
      <p:grpSp>
        <p:nvGrpSpPr>
          <p:cNvPr id="110" name="object 110"/>
          <p:cNvGrpSpPr/>
          <p:nvPr/>
        </p:nvGrpSpPr>
        <p:grpSpPr>
          <a:xfrm>
            <a:off x="6539483" y="2863595"/>
            <a:ext cx="1710055" cy="1290955"/>
            <a:chOff x="6539483" y="2863595"/>
            <a:chExt cx="1710055" cy="1290955"/>
          </a:xfrm>
        </p:grpSpPr>
        <p:sp>
          <p:nvSpPr>
            <p:cNvPr id="111" name="object 111"/>
            <p:cNvSpPr/>
            <p:nvPr/>
          </p:nvSpPr>
          <p:spPr>
            <a:xfrm>
              <a:off x="6539483" y="2863595"/>
              <a:ext cx="1709927" cy="1290827"/>
            </a:xfrm>
            <a:prstGeom prst="rect">
              <a:avLst/>
            </a:prstGeom>
            <a:blipFill>
              <a:blip r:embed="rId46" cstate="print"/>
              <a:stretch>
                <a:fillRect/>
              </a:stretch>
            </a:blipFill>
          </p:spPr>
          <p:txBody>
            <a:bodyPr wrap="square" lIns="0" tIns="0" rIns="0" bIns="0" rtlCol="0"/>
            <a:lstStyle/>
            <a:p>
              <a:endParaRPr/>
            </a:p>
          </p:txBody>
        </p:sp>
        <p:sp>
          <p:nvSpPr>
            <p:cNvPr id="112" name="object 112"/>
            <p:cNvSpPr/>
            <p:nvPr/>
          </p:nvSpPr>
          <p:spPr>
            <a:xfrm>
              <a:off x="6780275" y="2916923"/>
              <a:ext cx="1226832" cy="1208544"/>
            </a:xfrm>
            <a:prstGeom prst="rect">
              <a:avLst/>
            </a:prstGeom>
            <a:blipFill>
              <a:blip r:embed="rId47" cstate="print"/>
              <a:stretch>
                <a:fillRect/>
              </a:stretch>
            </a:blipFill>
          </p:spPr>
          <p:txBody>
            <a:bodyPr wrap="square" lIns="0" tIns="0" rIns="0" bIns="0" rtlCol="0"/>
            <a:lstStyle/>
            <a:p>
              <a:endParaRPr/>
            </a:p>
          </p:txBody>
        </p:sp>
        <p:sp>
          <p:nvSpPr>
            <p:cNvPr id="113" name="object 113"/>
            <p:cNvSpPr/>
            <p:nvPr/>
          </p:nvSpPr>
          <p:spPr>
            <a:xfrm>
              <a:off x="6586727" y="2891027"/>
              <a:ext cx="1620012" cy="1200912"/>
            </a:xfrm>
            <a:prstGeom prst="rect">
              <a:avLst/>
            </a:prstGeom>
            <a:blipFill>
              <a:blip r:embed="rId48" cstate="print"/>
              <a:stretch>
                <a:fillRect/>
              </a:stretch>
            </a:blipFill>
          </p:spPr>
          <p:txBody>
            <a:bodyPr wrap="square" lIns="0" tIns="0" rIns="0" bIns="0" rtlCol="0"/>
            <a:lstStyle/>
            <a:p>
              <a:endParaRPr/>
            </a:p>
          </p:txBody>
        </p:sp>
        <p:sp>
          <p:nvSpPr>
            <p:cNvPr id="114" name="object 114"/>
            <p:cNvSpPr/>
            <p:nvPr/>
          </p:nvSpPr>
          <p:spPr>
            <a:xfrm>
              <a:off x="6586727" y="2891027"/>
              <a:ext cx="1620520" cy="1201420"/>
            </a:xfrm>
            <a:custGeom>
              <a:avLst/>
              <a:gdLst/>
              <a:ahLst/>
              <a:cxnLst/>
              <a:rect l="l" t="t" r="r" b="b"/>
              <a:pathLst>
                <a:path w="1620520" h="1201420">
                  <a:moveTo>
                    <a:pt x="0" y="1200912"/>
                  </a:moveTo>
                  <a:lnTo>
                    <a:pt x="1620012" y="1200912"/>
                  </a:lnTo>
                  <a:lnTo>
                    <a:pt x="1620012" y="0"/>
                  </a:lnTo>
                  <a:lnTo>
                    <a:pt x="0" y="0"/>
                  </a:lnTo>
                  <a:lnTo>
                    <a:pt x="0" y="1200912"/>
                  </a:lnTo>
                  <a:close/>
                </a:path>
              </a:pathLst>
            </a:custGeom>
            <a:ln w="9525">
              <a:solidFill>
                <a:srgbClr val="7B5F9F"/>
              </a:solidFill>
            </a:ln>
          </p:spPr>
          <p:txBody>
            <a:bodyPr wrap="square" lIns="0" tIns="0" rIns="0" bIns="0" rtlCol="0"/>
            <a:lstStyle/>
            <a:p>
              <a:endParaRPr/>
            </a:p>
          </p:txBody>
        </p:sp>
      </p:grpSp>
      <p:sp>
        <p:nvSpPr>
          <p:cNvPr id="115" name="object 115"/>
          <p:cNvSpPr txBox="1"/>
          <p:nvPr/>
        </p:nvSpPr>
        <p:spPr>
          <a:xfrm>
            <a:off x="6711696" y="2966720"/>
            <a:ext cx="1312936" cy="1080424"/>
          </a:xfrm>
          <a:prstGeom prst="rect">
            <a:avLst/>
          </a:prstGeom>
        </p:spPr>
        <p:txBody>
          <a:bodyPr vert="horz" wrap="square" lIns="0" tIns="13335" rIns="0" bIns="0" rtlCol="0">
            <a:spAutoFit/>
          </a:bodyPr>
          <a:lstStyle/>
          <a:p>
            <a:pPr marL="189230">
              <a:lnSpc>
                <a:spcPct val="100000"/>
              </a:lnSpc>
              <a:spcBef>
                <a:spcPts val="105"/>
              </a:spcBef>
            </a:pPr>
            <a:r>
              <a:rPr sz="1100" b="1" spc="-5" dirty="0">
                <a:latin typeface="Arial"/>
                <a:cs typeface="Arial"/>
              </a:rPr>
              <a:t>Recovery</a:t>
            </a:r>
            <a:endParaRPr lang="vi-VN" sz="1100" b="1" spc="-5" dirty="0">
              <a:latin typeface="Arial"/>
              <a:cs typeface="Arial"/>
            </a:endParaRPr>
          </a:p>
          <a:p>
            <a:pPr marL="189230">
              <a:spcBef>
                <a:spcPts val="105"/>
              </a:spcBef>
            </a:pPr>
            <a:r>
              <a:rPr lang="vi-VN" altLang="ja-JP" sz="1100" dirty="0">
                <a:latin typeface="kiloji"/>
                <a:cs typeface="kiloji"/>
              </a:rPr>
              <a:t>(Hạt)</a:t>
            </a:r>
          </a:p>
          <a:p>
            <a:pPr marL="189230">
              <a:lnSpc>
                <a:spcPct val="100000"/>
              </a:lnSpc>
              <a:spcBef>
                <a:spcPts val="105"/>
              </a:spcBef>
            </a:pPr>
            <a:r>
              <a:rPr lang="vi-VN" sz="1100" dirty="0">
                <a:latin typeface="kiloji"/>
                <a:cs typeface="kiloji"/>
              </a:rPr>
              <a:t>500 tỷ lợi khuẩn axit lactic </a:t>
            </a:r>
          </a:p>
          <a:p>
            <a:pPr marL="189230">
              <a:lnSpc>
                <a:spcPct val="100000"/>
              </a:lnSpc>
              <a:spcBef>
                <a:spcPts val="105"/>
              </a:spcBef>
            </a:pPr>
            <a:r>
              <a:rPr lang="vi-VN" altLang="ja-JP" sz="1100" dirty="0">
                <a:latin typeface="kiloji"/>
                <a:cs typeface="kiloji"/>
              </a:rPr>
              <a:t>axit </a:t>
            </a:r>
            <a:r>
              <a:rPr lang="vi-VN" sz="1100" dirty="0">
                <a:latin typeface="kiloji"/>
                <a:cs typeface="kiloji"/>
              </a:rPr>
              <a:t>ascorbic</a:t>
            </a:r>
          </a:p>
          <a:p>
            <a:pPr marL="189230">
              <a:lnSpc>
                <a:spcPct val="100000"/>
              </a:lnSpc>
              <a:spcBef>
                <a:spcPts val="105"/>
              </a:spcBef>
            </a:pPr>
            <a:r>
              <a:rPr lang="vi-VN" sz="1100" dirty="0">
                <a:latin typeface="kiloji"/>
                <a:cs typeface="kiloji"/>
              </a:rPr>
              <a:t>Collagen ceramide</a:t>
            </a:r>
            <a:endParaRPr sz="1100" dirty="0">
              <a:latin typeface="kiloji"/>
              <a:cs typeface="kiloji"/>
            </a:endParaRPr>
          </a:p>
        </p:txBody>
      </p:sp>
      <p:sp>
        <p:nvSpPr>
          <p:cNvPr id="116" name="object 116"/>
          <p:cNvSpPr/>
          <p:nvPr/>
        </p:nvSpPr>
        <p:spPr>
          <a:xfrm>
            <a:off x="6456926" y="2831958"/>
            <a:ext cx="258445" cy="254635"/>
          </a:xfrm>
          <a:custGeom>
            <a:avLst/>
            <a:gdLst/>
            <a:ahLst/>
            <a:cxnLst/>
            <a:rect l="l" t="t" r="r" b="b"/>
            <a:pathLst>
              <a:path w="258445" h="254635">
                <a:moveTo>
                  <a:pt x="193225" y="0"/>
                </a:moveTo>
                <a:lnTo>
                  <a:pt x="174857" y="4826"/>
                </a:lnTo>
                <a:lnTo>
                  <a:pt x="157293" y="16292"/>
                </a:lnTo>
                <a:lnTo>
                  <a:pt x="141648" y="34855"/>
                </a:lnTo>
                <a:lnTo>
                  <a:pt x="129040" y="60973"/>
                </a:lnTo>
                <a:lnTo>
                  <a:pt x="116409" y="34855"/>
                </a:lnTo>
                <a:lnTo>
                  <a:pt x="100748" y="16292"/>
                </a:lnTo>
                <a:lnTo>
                  <a:pt x="83173" y="4826"/>
                </a:lnTo>
                <a:lnTo>
                  <a:pt x="64800" y="0"/>
                </a:lnTo>
                <a:lnTo>
                  <a:pt x="46744" y="1354"/>
                </a:lnTo>
                <a:lnTo>
                  <a:pt x="30120" y="8432"/>
                </a:lnTo>
                <a:lnTo>
                  <a:pt x="16044" y="20776"/>
                </a:lnTo>
                <a:lnTo>
                  <a:pt x="5632" y="37927"/>
                </a:lnTo>
                <a:lnTo>
                  <a:pt x="0" y="59428"/>
                </a:lnTo>
                <a:lnTo>
                  <a:pt x="262" y="84821"/>
                </a:lnTo>
                <a:lnTo>
                  <a:pt x="22933" y="145452"/>
                </a:lnTo>
                <a:lnTo>
                  <a:pt x="47573" y="179774"/>
                </a:lnTo>
                <a:lnTo>
                  <a:pt x="82570" y="216156"/>
                </a:lnTo>
                <a:lnTo>
                  <a:pt x="129040" y="254140"/>
                </a:lnTo>
                <a:lnTo>
                  <a:pt x="175508" y="216156"/>
                </a:lnTo>
                <a:lnTo>
                  <a:pt x="210501" y="179774"/>
                </a:lnTo>
                <a:lnTo>
                  <a:pt x="235134" y="145452"/>
                </a:lnTo>
                <a:lnTo>
                  <a:pt x="257789" y="84821"/>
                </a:lnTo>
                <a:lnTo>
                  <a:pt x="258043" y="59428"/>
                </a:lnTo>
                <a:lnTo>
                  <a:pt x="252403" y="37927"/>
                </a:lnTo>
                <a:lnTo>
                  <a:pt x="241985" y="20776"/>
                </a:lnTo>
                <a:lnTo>
                  <a:pt x="227905" y="8432"/>
                </a:lnTo>
                <a:lnTo>
                  <a:pt x="211279" y="1354"/>
                </a:lnTo>
                <a:lnTo>
                  <a:pt x="193225" y="0"/>
                </a:lnTo>
                <a:close/>
              </a:path>
            </a:pathLst>
          </a:custGeom>
          <a:solidFill>
            <a:srgbClr val="FFC000"/>
          </a:solidFill>
        </p:spPr>
        <p:txBody>
          <a:bodyPr wrap="square" lIns="0" tIns="0" rIns="0" bIns="0" rtlCol="0"/>
          <a:lstStyle/>
          <a:p>
            <a:endParaRPr/>
          </a:p>
        </p:txBody>
      </p:sp>
      <p:sp>
        <p:nvSpPr>
          <p:cNvPr id="117" name="object 117"/>
          <p:cNvSpPr/>
          <p:nvPr/>
        </p:nvSpPr>
        <p:spPr>
          <a:xfrm>
            <a:off x="6456926" y="4611990"/>
            <a:ext cx="258445" cy="254635"/>
          </a:xfrm>
          <a:custGeom>
            <a:avLst/>
            <a:gdLst/>
            <a:ahLst/>
            <a:cxnLst/>
            <a:rect l="l" t="t" r="r" b="b"/>
            <a:pathLst>
              <a:path w="258445" h="254635">
                <a:moveTo>
                  <a:pt x="193225" y="0"/>
                </a:moveTo>
                <a:lnTo>
                  <a:pt x="174857" y="4826"/>
                </a:lnTo>
                <a:lnTo>
                  <a:pt x="157293" y="16292"/>
                </a:lnTo>
                <a:lnTo>
                  <a:pt x="141648" y="34855"/>
                </a:lnTo>
                <a:lnTo>
                  <a:pt x="129040" y="60973"/>
                </a:lnTo>
                <a:lnTo>
                  <a:pt x="116409" y="34855"/>
                </a:lnTo>
                <a:lnTo>
                  <a:pt x="100748" y="16292"/>
                </a:lnTo>
                <a:lnTo>
                  <a:pt x="83173" y="4826"/>
                </a:lnTo>
                <a:lnTo>
                  <a:pt x="64800" y="0"/>
                </a:lnTo>
                <a:lnTo>
                  <a:pt x="46744" y="1354"/>
                </a:lnTo>
                <a:lnTo>
                  <a:pt x="30120" y="8432"/>
                </a:lnTo>
                <a:lnTo>
                  <a:pt x="16044" y="20776"/>
                </a:lnTo>
                <a:lnTo>
                  <a:pt x="5632" y="37927"/>
                </a:lnTo>
                <a:lnTo>
                  <a:pt x="0" y="59428"/>
                </a:lnTo>
                <a:lnTo>
                  <a:pt x="262" y="84821"/>
                </a:lnTo>
                <a:lnTo>
                  <a:pt x="22933" y="145452"/>
                </a:lnTo>
                <a:lnTo>
                  <a:pt x="47573" y="179774"/>
                </a:lnTo>
                <a:lnTo>
                  <a:pt x="82570" y="216156"/>
                </a:lnTo>
                <a:lnTo>
                  <a:pt x="129040" y="254140"/>
                </a:lnTo>
                <a:lnTo>
                  <a:pt x="175508" y="216156"/>
                </a:lnTo>
                <a:lnTo>
                  <a:pt x="210501" y="179774"/>
                </a:lnTo>
                <a:lnTo>
                  <a:pt x="235134" y="145452"/>
                </a:lnTo>
                <a:lnTo>
                  <a:pt x="257789" y="84821"/>
                </a:lnTo>
                <a:lnTo>
                  <a:pt x="258043" y="59428"/>
                </a:lnTo>
                <a:lnTo>
                  <a:pt x="252403" y="37927"/>
                </a:lnTo>
                <a:lnTo>
                  <a:pt x="241985" y="20776"/>
                </a:lnTo>
                <a:lnTo>
                  <a:pt x="227905" y="8432"/>
                </a:lnTo>
                <a:lnTo>
                  <a:pt x="211279" y="1354"/>
                </a:lnTo>
                <a:lnTo>
                  <a:pt x="193225" y="0"/>
                </a:lnTo>
                <a:close/>
              </a:path>
            </a:pathLst>
          </a:custGeom>
          <a:solidFill>
            <a:srgbClr val="FFC000"/>
          </a:solidFill>
        </p:spPr>
        <p:txBody>
          <a:bodyPr wrap="square" lIns="0" tIns="0" rIns="0" bIns="0" rtlCol="0"/>
          <a:lstStyle/>
          <a:p>
            <a:endParaRPr/>
          </a:p>
        </p:txBody>
      </p:sp>
      <p:sp>
        <p:nvSpPr>
          <p:cNvPr id="118" name="object 118"/>
          <p:cNvSpPr/>
          <p:nvPr/>
        </p:nvSpPr>
        <p:spPr>
          <a:xfrm>
            <a:off x="10226040" y="5140452"/>
            <a:ext cx="1560463" cy="1043047"/>
          </a:xfrm>
          <a:prstGeom prst="rect">
            <a:avLst/>
          </a:prstGeom>
          <a:blipFill>
            <a:blip r:embed="rId49" cstate="print"/>
            <a:stretch>
              <a:fillRect/>
            </a:stretch>
          </a:blipFill>
        </p:spPr>
        <p:txBody>
          <a:bodyPr wrap="square" lIns="0" tIns="0" rIns="0" bIns="0" rtlCol="0"/>
          <a:lstStyle/>
          <a:p>
            <a:endParaRPr/>
          </a:p>
        </p:txBody>
      </p:sp>
      <p:sp>
        <p:nvSpPr>
          <p:cNvPr id="119" name="object 119"/>
          <p:cNvSpPr/>
          <p:nvPr/>
        </p:nvSpPr>
        <p:spPr>
          <a:xfrm>
            <a:off x="7578412" y="950467"/>
            <a:ext cx="2699449" cy="644398"/>
          </a:xfrm>
          <a:prstGeom prst="rect">
            <a:avLst/>
          </a:prstGeom>
          <a:blipFill>
            <a:blip r:embed="rId50" cstate="print"/>
            <a:stretch>
              <a:fillRect/>
            </a:stretch>
          </a:blipFill>
        </p:spPr>
        <p:txBody>
          <a:bodyPr wrap="square" lIns="0" tIns="0" rIns="0" bIns="0" rtlCol="0"/>
          <a:lstStyle/>
          <a:p>
            <a:endParaRPr/>
          </a:p>
        </p:txBody>
      </p:sp>
      <p:grpSp>
        <p:nvGrpSpPr>
          <p:cNvPr id="120" name="object 120"/>
          <p:cNvGrpSpPr/>
          <p:nvPr/>
        </p:nvGrpSpPr>
        <p:grpSpPr>
          <a:xfrm>
            <a:off x="585216" y="1981200"/>
            <a:ext cx="1739264" cy="489584"/>
            <a:chOff x="585216" y="1981200"/>
            <a:chExt cx="1739264" cy="489584"/>
          </a:xfrm>
        </p:grpSpPr>
        <p:sp>
          <p:nvSpPr>
            <p:cNvPr id="121" name="object 121"/>
            <p:cNvSpPr/>
            <p:nvPr/>
          </p:nvSpPr>
          <p:spPr>
            <a:xfrm>
              <a:off x="585216" y="1981200"/>
              <a:ext cx="1738884" cy="489203"/>
            </a:xfrm>
            <a:prstGeom prst="rect">
              <a:avLst/>
            </a:prstGeom>
            <a:blipFill>
              <a:blip r:embed="rId3" cstate="print"/>
              <a:stretch>
                <a:fillRect/>
              </a:stretch>
            </a:blipFill>
          </p:spPr>
          <p:txBody>
            <a:bodyPr wrap="square" lIns="0" tIns="0" rIns="0" bIns="0" rtlCol="0"/>
            <a:lstStyle/>
            <a:p>
              <a:endParaRPr/>
            </a:p>
          </p:txBody>
        </p:sp>
        <p:sp>
          <p:nvSpPr>
            <p:cNvPr id="122" name="object 122"/>
            <p:cNvSpPr/>
            <p:nvPr/>
          </p:nvSpPr>
          <p:spPr>
            <a:xfrm>
              <a:off x="1016508" y="2039150"/>
              <a:ext cx="873252" cy="400773"/>
            </a:xfrm>
            <a:prstGeom prst="rect">
              <a:avLst/>
            </a:prstGeom>
            <a:blipFill>
              <a:blip r:embed="rId4" cstate="print"/>
              <a:stretch>
                <a:fillRect/>
              </a:stretch>
            </a:blipFill>
          </p:spPr>
          <p:txBody>
            <a:bodyPr wrap="square" lIns="0" tIns="0" rIns="0" bIns="0" rtlCol="0"/>
            <a:lstStyle/>
            <a:p>
              <a:endParaRPr/>
            </a:p>
          </p:txBody>
        </p:sp>
        <p:sp>
          <p:nvSpPr>
            <p:cNvPr id="123" name="object 123"/>
            <p:cNvSpPr/>
            <p:nvPr/>
          </p:nvSpPr>
          <p:spPr>
            <a:xfrm>
              <a:off x="646938" y="2023109"/>
              <a:ext cx="1620520" cy="370840"/>
            </a:xfrm>
            <a:custGeom>
              <a:avLst/>
              <a:gdLst/>
              <a:ahLst/>
              <a:cxnLst/>
              <a:rect l="l" t="t" r="r" b="b"/>
              <a:pathLst>
                <a:path w="1620520" h="370839">
                  <a:moveTo>
                    <a:pt x="1620012" y="0"/>
                  </a:moveTo>
                  <a:lnTo>
                    <a:pt x="0" y="0"/>
                  </a:lnTo>
                  <a:lnTo>
                    <a:pt x="0" y="370332"/>
                  </a:lnTo>
                  <a:lnTo>
                    <a:pt x="1620012" y="370332"/>
                  </a:lnTo>
                  <a:lnTo>
                    <a:pt x="1620012" y="0"/>
                  </a:lnTo>
                  <a:close/>
                </a:path>
              </a:pathLst>
            </a:custGeom>
            <a:solidFill>
              <a:srgbClr val="F79546"/>
            </a:solidFill>
          </p:spPr>
          <p:txBody>
            <a:bodyPr wrap="square" lIns="0" tIns="0" rIns="0" bIns="0" rtlCol="0"/>
            <a:lstStyle/>
            <a:p>
              <a:endParaRPr/>
            </a:p>
          </p:txBody>
        </p:sp>
      </p:grpSp>
      <p:sp>
        <p:nvSpPr>
          <p:cNvPr id="124" name="object 124"/>
          <p:cNvSpPr txBox="1"/>
          <p:nvPr/>
        </p:nvSpPr>
        <p:spPr>
          <a:xfrm>
            <a:off x="359905" y="2057400"/>
            <a:ext cx="1902676" cy="274434"/>
          </a:xfrm>
          <a:prstGeom prst="rect">
            <a:avLst/>
          </a:prstGeom>
          <a:ln w="38100">
            <a:solidFill>
              <a:srgbClr val="FFFFFF"/>
            </a:solidFill>
          </a:ln>
        </p:spPr>
        <p:txBody>
          <a:bodyPr vert="horz" wrap="square" lIns="0" tIns="88900" rIns="0" bIns="0" rtlCol="0">
            <a:spAutoFit/>
          </a:bodyPr>
          <a:lstStyle/>
          <a:p>
            <a:pPr marL="508000">
              <a:lnSpc>
                <a:spcPct val="100000"/>
              </a:lnSpc>
              <a:spcBef>
                <a:spcPts val="700"/>
              </a:spcBef>
            </a:pPr>
            <a:r>
              <a:rPr lang="vi-VN" sz="1200" dirty="0">
                <a:solidFill>
                  <a:srgbClr val="FFFFFF"/>
                </a:solidFill>
                <a:latin typeface="kiloji"/>
                <a:cs typeface="kiloji"/>
              </a:rPr>
              <a:t>Làm đẹp dự phòng</a:t>
            </a:r>
            <a:endParaRPr sz="1200" dirty="0">
              <a:latin typeface="kiloji"/>
              <a:cs typeface="kiloji"/>
            </a:endParaRPr>
          </a:p>
        </p:txBody>
      </p:sp>
      <p:sp>
        <p:nvSpPr>
          <p:cNvPr id="125" name="object 125"/>
          <p:cNvSpPr/>
          <p:nvPr/>
        </p:nvSpPr>
        <p:spPr>
          <a:xfrm>
            <a:off x="4251959" y="1981200"/>
            <a:ext cx="1738884" cy="489203"/>
          </a:xfrm>
          <a:prstGeom prst="rect">
            <a:avLst/>
          </a:prstGeom>
          <a:blipFill>
            <a:blip r:embed="rId3" cstate="print"/>
            <a:stretch>
              <a:fillRect/>
            </a:stretch>
          </a:blipFill>
        </p:spPr>
        <p:txBody>
          <a:bodyPr wrap="square" lIns="0" tIns="0" rIns="0" bIns="0" rtlCol="0"/>
          <a:lstStyle/>
          <a:p>
            <a:endParaRPr/>
          </a:p>
        </p:txBody>
      </p:sp>
      <p:grpSp>
        <p:nvGrpSpPr>
          <p:cNvPr id="126" name="object 126"/>
          <p:cNvGrpSpPr/>
          <p:nvPr/>
        </p:nvGrpSpPr>
        <p:grpSpPr>
          <a:xfrm>
            <a:off x="4313682" y="2023110"/>
            <a:ext cx="1620520" cy="417195"/>
            <a:chOff x="4313682" y="2023110"/>
            <a:chExt cx="1620520" cy="417195"/>
          </a:xfrm>
        </p:grpSpPr>
        <p:sp>
          <p:nvSpPr>
            <p:cNvPr id="127" name="object 127"/>
            <p:cNvSpPr/>
            <p:nvPr/>
          </p:nvSpPr>
          <p:spPr>
            <a:xfrm>
              <a:off x="4379976" y="2039150"/>
              <a:ext cx="1482852" cy="400773"/>
            </a:xfrm>
            <a:prstGeom prst="rect">
              <a:avLst/>
            </a:prstGeom>
            <a:blipFill>
              <a:blip r:embed="rId51" cstate="print"/>
              <a:stretch>
                <a:fillRect/>
              </a:stretch>
            </a:blipFill>
          </p:spPr>
          <p:txBody>
            <a:bodyPr wrap="square" lIns="0" tIns="0" rIns="0" bIns="0" rtlCol="0"/>
            <a:lstStyle/>
            <a:p>
              <a:endParaRPr/>
            </a:p>
          </p:txBody>
        </p:sp>
        <p:sp>
          <p:nvSpPr>
            <p:cNvPr id="128" name="object 128"/>
            <p:cNvSpPr/>
            <p:nvPr/>
          </p:nvSpPr>
          <p:spPr>
            <a:xfrm>
              <a:off x="4313682" y="2023110"/>
              <a:ext cx="1620520" cy="370840"/>
            </a:xfrm>
            <a:custGeom>
              <a:avLst/>
              <a:gdLst/>
              <a:ahLst/>
              <a:cxnLst/>
              <a:rect l="l" t="t" r="r" b="b"/>
              <a:pathLst>
                <a:path w="1620520" h="370839">
                  <a:moveTo>
                    <a:pt x="1620012" y="0"/>
                  </a:moveTo>
                  <a:lnTo>
                    <a:pt x="0" y="0"/>
                  </a:lnTo>
                  <a:lnTo>
                    <a:pt x="0" y="370332"/>
                  </a:lnTo>
                  <a:lnTo>
                    <a:pt x="1620012" y="370332"/>
                  </a:lnTo>
                  <a:lnTo>
                    <a:pt x="1620012" y="0"/>
                  </a:lnTo>
                  <a:close/>
                </a:path>
              </a:pathLst>
            </a:custGeom>
            <a:solidFill>
              <a:srgbClr val="4AACC5"/>
            </a:solidFill>
          </p:spPr>
          <p:txBody>
            <a:bodyPr wrap="square" lIns="0" tIns="0" rIns="0" bIns="0" rtlCol="0"/>
            <a:lstStyle/>
            <a:p>
              <a:endParaRPr/>
            </a:p>
          </p:txBody>
        </p:sp>
      </p:grpSp>
      <p:graphicFrame>
        <p:nvGraphicFramePr>
          <p:cNvPr id="129" name="object 129"/>
          <p:cNvGraphicFramePr>
            <a:graphicFrameLocks noGrp="1"/>
          </p:cNvGraphicFramePr>
          <p:nvPr>
            <p:extLst>
              <p:ext uri="{D42A27DB-BD31-4B8C-83A1-F6EECF244321}">
                <p14:modId xmlns:p14="http://schemas.microsoft.com/office/powerpoint/2010/main" val="1641660274"/>
              </p:ext>
            </p:extLst>
          </p:nvPr>
        </p:nvGraphicFramePr>
        <p:xfrm>
          <a:off x="4293870" y="2004060"/>
          <a:ext cx="1619250" cy="1831084"/>
        </p:xfrm>
        <a:graphic>
          <a:graphicData uri="http://schemas.openxmlformats.org/drawingml/2006/table">
            <a:tbl>
              <a:tblPr firstRow="1" bandRow="1">
                <a:tableStyleId>{2D5ABB26-0587-4C30-8999-92F81FD0307C}</a:tableStyleId>
              </a:tblPr>
              <a:tblGrid>
                <a:gridCol w="810260">
                  <a:extLst>
                    <a:ext uri="{9D8B030D-6E8A-4147-A177-3AD203B41FA5}">
                      <a16:colId xmlns:a16="http://schemas.microsoft.com/office/drawing/2014/main" val="20000"/>
                    </a:ext>
                  </a:extLst>
                </a:gridCol>
                <a:gridCol w="808990">
                  <a:extLst>
                    <a:ext uri="{9D8B030D-6E8A-4147-A177-3AD203B41FA5}">
                      <a16:colId xmlns:a16="http://schemas.microsoft.com/office/drawing/2014/main" val="20001"/>
                    </a:ext>
                  </a:extLst>
                </a:gridCol>
              </a:tblGrid>
              <a:tr h="370332">
                <a:tc gridSpan="2">
                  <a:txBody>
                    <a:bodyPr/>
                    <a:lstStyle/>
                    <a:p>
                      <a:pPr algn="ctr">
                        <a:lnSpc>
                          <a:spcPct val="100000"/>
                        </a:lnSpc>
                        <a:spcBef>
                          <a:spcPts val="15"/>
                        </a:spcBef>
                      </a:pPr>
                      <a:r>
                        <a:rPr lang="vi-VN" altLang="ja-JP" sz="1200" dirty="0">
                          <a:solidFill>
                            <a:srgbClr val="FFFFFF"/>
                          </a:solidFill>
                          <a:latin typeface="kiloji"/>
                          <a:cs typeface="kiloji"/>
                        </a:rPr>
                        <a:t>Chăm sóc sắc đẹp về sau</a:t>
                      </a:r>
                      <a:endParaRPr lang="vi-VN" altLang="ja-JP" sz="1200" dirty="0">
                        <a:latin typeface="kiloji"/>
                        <a:cs typeface="kiloji"/>
                      </a:endParaRPr>
                    </a:p>
                  </a:txBody>
                  <a:tcPr marL="0" marR="0" marT="8890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497586">
                <a:tc>
                  <a:txBody>
                    <a:bodyPr/>
                    <a:lstStyle/>
                    <a:p>
                      <a:pPr>
                        <a:lnSpc>
                          <a:spcPct val="100000"/>
                        </a:lnSpc>
                      </a:pPr>
                      <a:endParaRPr sz="1100">
                        <a:latin typeface="Times New Roman"/>
                        <a:cs typeface="Times New Roman"/>
                      </a:endParaRPr>
                    </a:p>
                  </a:txBody>
                  <a:tcPr marL="0" marR="0" marT="0" marB="0">
                    <a:lnR w="76200">
                      <a:solidFill>
                        <a:srgbClr val="A4A4A4"/>
                      </a:solidFill>
                      <a:prstDash val="solid"/>
                    </a:lnR>
                    <a:lnT w="38100">
                      <a:solidFill>
                        <a:srgbClr val="FFFFFF"/>
                      </a:solidFill>
                      <a:prstDash val="solid"/>
                    </a:lnT>
                    <a:lnB w="9525">
                      <a:solidFill>
                        <a:srgbClr val="45A9C4"/>
                      </a:solidFill>
                      <a:prstDash val="solid"/>
                    </a:lnB>
                  </a:tcPr>
                </a:tc>
                <a:tc>
                  <a:txBody>
                    <a:bodyPr/>
                    <a:lstStyle/>
                    <a:p>
                      <a:pPr>
                        <a:lnSpc>
                          <a:spcPct val="100000"/>
                        </a:lnSpc>
                      </a:pPr>
                      <a:endParaRPr sz="1100" dirty="0">
                        <a:latin typeface="Times New Roman"/>
                        <a:cs typeface="Times New Roman"/>
                      </a:endParaRPr>
                    </a:p>
                  </a:txBody>
                  <a:tcPr marL="0" marR="0" marT="0" marB="0">
                    <a:lnL w="76200">
                      <a:solidFill>
                        <a:srgbClr val="A4A4A4"/>
                      </a:solidFill>
                      <a:prstDash val="solid"/>
                    </a:lnL>
                    <a:lnT w="38100">
                      <a:solidFill>
                        <a:srgbClr val="FFFFFF"/>
                      </a:solidFill>
                      <a:prstDash val="solid"/>
                    </a:lnT>
                    <a:lnB w="9525">
                      <a:solidFill>
                        <a:srgbClr val="45A9C4"/>
                      </a:solidFill>
                      <a:prstDash val="solid"/>
                    </a:lnB>
                  </a:tcPr>
                </a:tc>
                <a:extLst>
                  <a:ext uri="{0D108BD9-81ED-4DB2-BD59-A6C34878D82A}">
                    <a16:rowId xmlns:a16="http://schemas.microsoft.com/office/drawing/2014/main" val="10001"/>
                  </a:ext>
                </a:extLst>
              </a:tr>
              <a:tr h="370332">
                <a:tc>
                  <a:txBody>
                    <a:bodyPr/>
                    <a:lstStyle/>
                    <a:p>
                      <a:pPr marL="462915">
                        <a:lnSpc>
                          <a:spcPct val="100000"/>
                        </a:lnSpc>
                        <a:spcBef>
                          <a:spcPts val="695"/>
                        </a:spcBef>
                      </a:pPr>
                      <a:r>
                        <a:rPr sz="1200" spc="-5" dirty="0">
                          <a:latin typeface="Arial"/>
                          <a:cs typeface="Arial"/>
                        </a:rPr>
                        <a:t>Pore</a:t>
                      </a:r>
                      <a:endParaRPr sz="1200">
                        <a:latin typeface="Arial"/>
                        <a:cs typeface="Arial"/>
                      </a:endParaRPr>
                    </a:p>
                  </a:txBody>
                  <a:tcPr marL="0" marR="0" marT="88265" marB="0">
                    <a:lnL w="9525">
                      <a:solidFill>
                        <a:srgbClr val="45A9C4"/>
                      </a:solidFill>
                      <a:prstDash val="solid"/>
                    </a:lnL>
                    <a:lnR w="76200">
                      <a:solidFill>
                        <a:srgbClr val="A4A4A4"/>
                      </a:solidFill>
                      <a:prstDash val="solid"/>
                    </a:lnR>
                    <a:lnT w="9525">
                      <a:solidFill>
                        <a:srgbClr val="45A9C4"/>
                      </a:solidFill>
                      <a:prstDash val="solid"/>
                    </a:lnT>
                    <a:lnB w="9525">
                      <a:solidFill>
                        <a:srgbClr val="45A9C4"/>
                      </a:solidFill>
                      <a:prstDash val="solid"/>
                    </a:lnB>
                  </a:tcPr>
                </a:tc>
                <a:tc>
                  <a:txBody>
                    <a:bodyPr/>
                    <a:lstStyle/>
                    <a:p>
                      <a:pPr marL="15875">
                        <a:lnSpc>
                          <a:spcPct val="100000"/>
                        </a:lnSpc>
                        <a:spcBef>
                          <a:spcPts val="695"/>
                        </a:spcBef>
                      </a:pPr>
                      <a:r>
                        <a:rPr sz="1200" spc="-5" dirty="0">
                          <a:latin typeface="Arial"/>
                          <a:cs typeface="Arial"/>
                        </a:rPr>
                        <a:t>Care</a:t>
                      </a:r>
                      <a:endParaRPr sz="1200">
                        <a:latin typeface="Arial"/>
                        <a:cs typeface="Arial"/>
                      </a:endParaRPr>
                    </a:p>
                  </a:txBody>
                  <a:tcPr marL="0" marR="0" marT="88265" marB="0">
                    <a:lnL w="76200">
                      <a:solidFill>
                        <a:srgbClr val="A4A4A4"/>
                      </a:solidFill>
                      <a:prstDash val="solid"/>
                    </a:lnL>
                    <a:lnR w="9525">
                      <a:solidFill>
                        <a:srgbClr val="45A9C4"/>
                      </a:solidFill>
                      <a:prstDash val="solid"/>
                    </a:lnR>
                    <a:lnT w="9525">
                      <a:solidFill>
                        <a:srgbClr val="45A9C4"/>
                      </a:solidFill>
                      <a:prstDash val="solid"/>
                    </a:lnT>
                    <a:lnB w="9525">
                      <a:solidFill>
                        <a:srgbClr val="45A9C4"/>
                      </a:solidFill>
                      <a:prstDash val="solid"/>
                    </a:lnB>
                  </a:tcPr>
                </a:tc>
                <a:extLst>
                  <a:ext uri="{0D108BD9-81ED-4DB2-BD59-A6C34878D82A}">
                    <a16:rowId xmlns:a16="http://schemas.microsoft.com/office/drawing/2014/main" val="10002"/>
                  </a:ext>
                </a:extLst>
              </a:tr>
              <a:tr h="224027">
                <a:tc>
                  <a:txBody>
                    <a:bodyPr/>
                    <a:lstStyle/>
                    <a:p>
                      <a:pPr>
                        <a:lnSpc>
                          <a:spcPct val="100000"/>
                        </a:lnSpc>
                      </a:pPr>
                      <a:endParaRPr sz="1100">
                        <a:latin typeface="Times New Roman"/>
                        <a:cs typeface="Times New Roman"/>
                      </a:endParaRPr>
                    </a:p>
                  </a:txBody>
                  <a:tcPr marL="0" marR="0" marT="0" marB="0">
                    <a:lnR w="76200">
                      <a:solidFill>
                        <a:srgbClr val="A4A4A4"/>
                      </a:solidFill>
                      <a:prstDash val="solid"/>
                    </a:lnR>
                    <a:lnT w="9525">
                      <a:solidFill>
                        <a:srgbClr val="45A9C4"/>
                      </a:solidFill>
                      <a:prstDash val="solid"/>
                    </a:lnT>
                    <a:lnB w="9525">
                      <a:solidFill>
                        <a:srgbClr val="45A9C4"/>
                      </a:solidFill>
                      <a:prstDash val="solid"/>
                    </a:lnB>
                  </a:tcPr>
                </a:tc>
                <a:tc>
                  <a:txBody>
                    <a:bodyPr/>
                    <a:lstStyle/>
                    <a:p>
                      <a:pPr>
                        <a:lnSpc>
                          <a:spcPct val="100000"/>
                        </a:lnSpc>
                      </a:pPr>
                      <a:endParaRPr sz="1100">
                        <a:latin typeface="Times New Roman"/>
                        <a:cs typeface="Times New Roman"/>
                      </a:endParaRPr>
                    </a:p>
                  </a:txBody>
                  <a:tcPr marL="0" marR="0" marT="0" marB="0">
                    <a:lnL w="76200">
                      <a:solidFill>
                        <a:srgbClr val="A4A4A4"/>
                      </a:solidFill>
                      <a:prstDash val="solid"/>
                    </a:lnL>
                    <a:lnT w="9525">
                      <a:solidFill>
                        <a:srgbClr val="45A9C4"/>
                      </a:solidFill>
                      <a:prstDash val="solid"/>
                    </a:lnT>
                    <a:lnB w="9525">
                      <a:solidFill>
                        <a:srgbClr val="45A9C4"/>
                      </a:solidFill>
                      <a:prstDash val="solid"/>
                    </a:lnB>
                  </a:tcPr>
                </a:tc>
                <a:extLst>
                  <a:ext uri="{0D108BD9-81ED-4DB2-BD59-A6C34878D82A}">
                    <a16:rowId xmlns:a16="http://schemas.microsoft.com/office/drawing/2014/main" val="10003"/>
                  </a:ext>
                </a:extLst>
              </a:tr>
              <a:tr h="368807">
                <a:tc gridSpan="2">
                  <a:txBody>
                    <a:bodyPr/>
                    <a:lstStyle/>
                    <a:p>
                      <a:pPr marL="334645">
                        <a:lnSpc>
                          <a:spcPct val="100000"/>
                        </a:lnSpc>
                        <a:spcBef>
                          <a:spcPts val="705"/>
                        </a:spcBef>
                      </a:pPr>
                      <a:r>
                        <a:rPr lang="vi-VN" altLang="ja-JP" sz="1200" b="0" i="0" u="none" strike="noStrike" dirty="0">
                          <a:solidFill>
                            <a:schemeClr val="tx1"/>
                          </a:solidFill>
                          <a:effectLst/>
                          <a:latin typeface="+mn-lt"/>
                          <a:ea typeface="+mn-ea"/>
                          <a:cs typeface="+mn-cs"/>
                        </a:rPr>
                        <a:t>Suhada bijin </a:t>
                      </a:r>
                      <a:r>
                        <a:rPr sz="1200" dirty="0">
                          <a:latin typeface="Arial"/>
                          <a:cs typeface="Arial"/>
                        </a:rPr>
                        <a:t>VITA</a:t>
                      </a:r>
                    </a:p>
                  </a:txBody>
                  <a:tcPr marL="0" marR="0" marT="89535" marB="0">
                    <a:lnL w="9525">
                      <a:solidFill>
                        <a:srgbClr val="45A9C4"/>
                      </a:solidFill>
                      <a:prstDash val="solid"/>
                    </a:lnL>
                    <a:lnR w="9525">
                      <a:solidFill>
                        <a:srgbClr val="45A9C4"/>
                      </a:solidFill>
                      <a:prstDash val="solid"/>
                    </a:lnR>
                    <a:lnT w="9525">
                      <a:solidFill>
                        <a:srgbClr val="45A9C4"/>
                      </a:solidFill>
                      <a:prstDash val="solid"/>
                    </a:lnT>
                    <a:lnB w="9525">
                      <a:solidFill>
                        <a:srgbClr val="45A9C4"/>
                      </a:solidFill>
                      <a:prstDash val="solid"/>
                    </a:lnB>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130" name="object 130"/>
          <p:cNvGrpSpPr/>
          <p:nvPr/>
        </p:nvGrpSpPr>
        <p:grpSpPr>
          <a:xfrm>
            <a:off x="2417064" y="1981212"/>
            <a:ext cx="1739264" cy="673735"/>
            <a:chOff x="2417064" y="1981212"/>
            <a:chExt cx="1739264" cy="673735"/>
          </a:xfrm>
        </p:grpSpPr>
        <p:sp>
          <p:nvSpPr>
            <p:cNvPr id="131" name="object 131"/>
            <p:cNvSpPr/>
            <p:nvPr/>
          </p:nvSpPr>
          <p:spPr>
            <a:xfrm>
              <a:off x="2417064" y="1981212"/>
              <a:ext cx="1738884" cy="673595"/>
            </a:xfrm>
            <a:prstGeom prst="rect">
              <a:avLst/>
            </a:prstGeom>
            <a:blipFill>
              <a:blip r:embed="rId6" cstate="print"/>
              <a:stretch>
                <a:fillRect/>
              </a:stretch>
            </a:blipFill>
          </p:spPr>
          <p:txBody>
            <a:bodyPr wrap="square" lIns="0" tIns="0" rIns="0" bIns="0" rtlCol="0"/>
            <a:lstStyle/>
            <a:p>
              <a:endParaRPr/>
            </a:p>
          </p:txBody>
        </p:sp>
        <p:sp>
          <p:nvSpPr>
            <p:cNvPr id="132" name="object 132"/>
            <p:cNvSpPr/>
            <p:nvPr/>
          </p:nvSpPr>
          <p:spPr>
            <a:xfrm>
              <a:off x="2695956" y="2045182"/>
              <a:ext cx="1178039" cy="577621"/>
            </a:xfrm>
            <a:prstGeom prst="rect">
              <a:avLst/>
            </a:prstGeom>
            <a:blipFill>
              <a:blip r:embed="rId52" cstate="print"/>
              <a:stretch>
                <a:fillRect/>
              </a:stretch>
            </a:blipFill>
          </p:spPr>
          <p:txBody>
            <a:bodyPr wrap="square" lIns="0" tIns="0" rIns="0" bIns="0" rtlCol="0"/>
            <a:lstStyle/>
            <a:p>
              <a:endParaRPr/>
            </a:p>
          </p:txBody>
        </p:sp>
        <p:sp>
          <p:nvSpPr>
            <p:cNvPr id="133" name="object 133"/>
            <p:cNvSpPr/>
            <p:nvPr/>
          </p:nvSpPr>
          <p:spPr>
            <a:xfrm>
              <a:off x="2478786" y="2023110"/>
              <a:ext cx="1620520" cy="554990"/>
            </a:xfrm>
            <a:custGeom>
              <a:avLst/>
              <a:gdLst/>
              <a:ahLst/>
              <a:cxnLst/>
              <a:rect l="l" t="t" r="r" b="b"/>
              <a:pathLst>
                <a:path w="1620520" h="554989">
                  <a:moveTo>
                    <a:pt x="1620012" y="0"/>
                  </a:moveTo>
                  <a:lnTo>
                    <a:pt x="0" y="0"/>
                  </a:lnTo>
                  <a:lnTo>
                    <a:pt x="0" y="554736"/>
                  </a:lnTo>
                  <a:lnTo>
                    <a:pt x="1620012" y="554736"/>
                  </a:lnTo>
                  <a:lnTo>
                    <a:pt x="1620012" y="0"/>
                  </a:lnTo>
                  <a:close/>
                </a:path>
              </a:pathLst>
            </a:custGeom>
            <a:solidFill>
              <a:srgbClr val="C0504D"/>
            </a:solidFill>
          </p:spPr>
          <p:txBody>
            <a:bodyPr wrap="square" lIns="0" tIns="0" rIns="0" bIns="0" rtlCol="0"/>
            <a:lstStyle/>
            <a:p>
              <a:endParaRPr/>
            </a:p>
          </p:txBody>
        </p:sp>
      </p:grpSp>
      <p:sp>
        <p:nvSpPr>
          <p:cNvPr id="134" name="object 134"/>
          <p:cNvSpPr txBox="1"/>
          <p:nvPr/>
        </p:nvSpPr>
        <p:spPr>
          <a:xfrm>
            <a:off x="2438400" y="2057400"/>
            <a:ext cx="1725484" cy="457176"/>
          </a:xfrm>
          <a:prstGeom prst="rect">
            <a:avLst/>
          </a:prstGeom>
          <a:ln w="38100">
            <a:solidFill>
              <a:srgbClr val="FFFFFF"/>
            </a:solidFill>
          </a:ln>
        </p:spPr>
        <p:txBody>
          <a:bodyPr vert="horz" wrap="square" lIns="0" tIns="86995" rIns="0" bIns="0" rtlCol="0">
            <a:spAutoFit/>
          </a:bodyPr>
          <a:lstStyle/>
          <a:p>
            <a:pPr algn="ctr">
              <a:lnSpc>
                <a:spcPct val="100000"/>
              </a:lnSpc>
              <a:spcBef>
                <a:spcPts val="685"/>
              </a:spcBef>
            </a:pPr>
            <a:r>
              <a:rPr sz="1200" dirty="0">
                <a:solidFill>
                  <a:srgbClr val="FFFFFF"/>
                </a:solidFill>
                <a:latin typeface="Arial"/>
                <a:cs typeface="Arial"/>
              </a:rPr>
              <a:t>SOS</a:t>
            </a:r>
            <a:endParaRPr sz="1200" dirty="0">
              <a:latin typeface="Arial"/>
              <a:cs typeface="Arial"/>
            </a:endParaRPr>
          </a:p>
          <a:p>
            <a:pPr algn="ctr">
              <a:lnSpc>
                <a:spcPct val="100000"/>
              </a:lnSpc>
              <a:spcBef>
                <a:spcPts val="15"/>
              </a:spcBef>
            </a:pPr>
            <a:r>
              <a:rPr lang="vi-VN" sz="1200" dirty="0">
                <a:solidFill>
                  <a:srgbClr val="FFFFFF"/>
                </a:solidFill>
                <a:latin typeface="kiloji"/>
                <a:cs typeface="kiloji"/>
              </a:rPr>
              <a:t>Chăm sóc sắc đẹp khẩn cấp</a:t>
            </a:r>
            <a:endParaRPr sz="1200" dirty="0">
              <a:latin typeface="kiloji"/>
              <a:cs typeface="kiloji"/>
            </a:endParaRPr>
          </a:p>
        </p:txBody>
      </p:sp>
      <p:sp>
        <p:nvSpPr>
          <p:cNvPr id="135" name="object 135"/>
          <p:cNvSpPr/>
          <p:nvPr/>
        </p:nvSpPr>
        <p:spPr>
          <a:xfrm>
            <a:off x="496122" y="3599892"/>
            <a:ext cx="237617" cy="232967"/>
          </a:xfrm>
          <a:prstGeom prst="rect">
            <a:avLst/>
          </a:prstGeom>
          <a:blipFill>
            <a:blip r:embed="rId53" cstate="print"/>
            <a:stretch>
              <a:fillRect/>
            </a:stretch>
          </a:blipFill>
        </p:spPr>
        <p:txBody>
          <a:bodyPr wrap="square" lIns="0" tIns="0" rIns="0" bIns="0" rtlCol="0"/>
          <a:lstStyle/>
          <a:p>
            <a:endParaRPr/>
          </a:p>
        </p:txBody>
      </p:sp>
      <p:sp>
        <p:nvSpPr>
          <p:cNvPr id="136" name="object 136"/>
          <p:cNvSpPr txBox="1"/>
          <p:nvPr/>
        </p:nvSpPr>
        <p:spPr>
          <a:xfrm>
            <a:off x="380491" y="3373373"/>
            <a:ext cx="70421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928852"/>
                </a:solidFill>
                <a:latin typeface="Comic Sans MS"/>
                <a:cs typeface="Comic Sans MS"/>
              </a:rPr>
              <a:t>PREMIUM</a:t>
            </a:r>
            <a:endParaRPr sz="1100">
              <a:latin typeface="Comic Sans MS"/>
              <a:cs typeface="Comic Sans MS"/>
            </a:endParaRPr>
          </a:p>
        </p:txBody>
      </p:sp>
      <p:sp>
        <p:nvSpPr>
          <p:cNvPr id="137" name="object 137"/>
          <p:cNvSpPr txBox="1"/>
          <p:nvPr/>
        </p:nvSpPr>
        <p:spPr>
          <a:xfrm>
            <a:off x="6446265" y="2604007"/>
            <a:ext cx="87820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928852"/>
                </a:solidFill>
                <a:latin typeface="Comic Sans MS"/>
                <a:cs typeface="Comic Sans MS"/>
              </a:rPr>
              <a:t>for</a:t>
            </a:r>
            <a:r>
              <a:rPr sz="1100" b="1" spc="-70" dirty="0">
                <a:solidFill>
                  <a:srgbClr val="928852"/>
                </a:solidFill>
                <a:latin typeface="Comic Sans MS"/>
                <a:cs typeface="Comic Sans MS"/>
              </a:rPr>
              <a:t> </a:t>
            </a:r>
            <a:r>
              <a:rPr sz="1100" b="1" spc="-5" dirty="0">
                <a:solidFill>
                  <a:srgbClr val="928852"/>
                </a:solidFill>
                <a:latin typeface="Comic Sans MS"/>
                <a:cs typeface="Comic Sans MS"/>
              </a:rPr>
              <a:t>WOMEN</a:t>
            </a:r>
            <a:endParaRPr sz="1100">
              <a:latin typeface="Comic Sans MS"/>
              <a:cs typeface="Comic Sans MS"/>
            </a:endParaRPr>
          </a:p>
        </p:txBody>
      </p:sp>
      <p:sp>
        <p:nvSpPr>
          <p:cNvPr id="138" name="object 138"/>
          <p:cNvSpPr txBox="1"/>
          <p:nvPr/>
        </p:nvSpPr>
        <p:spPr>
          <a:xfrm>
            <a:off x="6446265" y="4354829"/>
            <a:ext cx="87820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928852"/>
                </a:solidFill>
                <a:latin typeface="Comic Sans MS"/>
                <a:cs typeface="Comic Sans MS"/>
              </a:rPr>
              <a:t>for</a:t>
            </a:r>
            <a:r>
              <a:rPr sz="1100" b="1" spc="-70" dirty="0">
                <a:solidFill>
                  <a:srgbClr val="928852"/>
                </a:solidFill>
                <a:latin typeface="Comic Sans MS"/>
                <a:cs typeface="Comic Sans MS"/>
              </a:rPr>
              <a:t> </a:t>
            </a:r>
            <a:r>
              <a:rPr sz="1100" b="1" spc="-5" dirty="0">
                <a:solidFill>
                  <a:srgbClr val="928852"/>
                </a:solidFill>
                <a:latin typeface="Comic Sans MS"/>
                <a:cs typeface="Comic Sans MS"/>
              </a:rPr>
              <a:t>WOMEN</a:t>
            </a:r>
            <a:endParaRPr sz="1100">
              <a:latin typeface="Comic Sans MS"/>
              <a:cs typeface="Comic Sans MS"/>
            </a:endParaRPr>
          </a:p>
        </p:txBody>
      </p:sp>
      <p:grpSp>
        <p:nvGrpSpPr>
          <p:cNvPr id="140" name="object 140"/>
          <p:cNvGrpSpPr/>
          <p:nvPr/>
        </p:nvGrpSpPr>
        <p:grpSpPr>
          <a:xfrm>
            <a:off x="6301740" y="3447288"/>
            <a:ext cx="271780" cy="1938655"/>
            <a:chOff x="6301740" y="3447288"/>
            <a:chExt cx="271780" cy="1938655"/>
          </a:xfrm>
        </p:grpSpPr>
        <p:sp>
          <p:nvSpPr>
            <p:cNvPr id="141" name="object 141"/>
            <p:cNvSpPr/>
            <p:nvPr/>
          </p:nvSpPr>
          <p:spPr>
            <a:xfrm>
              <a:off x="6301740" y="3447288"/>
              <a:ext cx="271246" cy="1938527"/>
            </a:xfrm>
            <a:prstGeom prst="rect">
              <a:avLst/>
            </a:prstGeom>
            <a:blipFill>
              <a:blip r:embed="rId54" cstate="print"/>
              <a:stretch>
                <a:fillRect/>
              </a:stretch>
            </a:blipFill>
          </p:spPr>
          <p:txBody>
            <a:bodyPr wrap="square" lIns="0" tIns="0" rIns="0" bIns="0" rtlCol="0"/>
            <a:lstStyle/>
            <a:p>
              <a:endParaRPr/>
            </a:p>
          </p:txBody>
        </p:sp>
        <p:sp>
          <p:nvSpPr>
            <p:cNvPr id="142" name="object 142"/>
            <p:cNvSpPr/>
            <p:nvPr/>
          </p:nvSpPr>
          <p:spPr>
            <a:xfrm>
              <a:off x="6363462" y="3486150"/>
              <a:ext cx="172720" cy="1819910"/>
            </a:xfrm>
            <a:custGeom>
              <a:avLst/>
              <a:gdLst/>
              <a:ahLst/>
              <a:cxnLst/>
              <a:rect l="l" t="t" r="r" b="b"/>
              <a:pathLst>
                <a:path w="172720" h="1819910">
                  <a:moveTo>
                    <a:pt x="172212" y="1819656"/>
                  </a:moveTo>
                  <a:lnTo>
                    <a:pt x="105173" y="1818520"/>
                  </a:lnTo>
                  <a:lnTo>
                    <a:pt x="50434" y="1815433"/>
                  </a:lnTo>
                  <a:lnTo>
                    <a:pt x="13531" y="1810869"/>
                  </a:lnTo>
                  <a:lnTo>
                    <a:pt x="0" y="1805305"/>
                  </a:lnTo>
                  <a:lnTo>
                    <a:pt x="0" y="14350"/>
                  </a:lnTo>
                  <a:lnTo>
                    <a:pt x="13531" y="8786"/>
                  </a:lnTo>
                  <a:lnTo>
                    <a:pt x="50434" y="4222"/>
                  </a:lnTo>
                  <a:lnTo>
                    <a:pt x="105173" y="1135"/>
                  </a:lnTo>
                  <a:lnTo>
                    <a:pt x="172212" y="0"/>
                  </a:lnTo>
                </a:path>
              </a:pathLst>
            </a:custGeom>
            <a:ln w="38100">
              <a:solidFill>
                <a:srgbClr val="F79546"/>
              </a:solidFill>
            </a:ln>
          </p:spPr>
          <p:txBody>
            <a:bodyPr wrap="square" lIns="0" tIns="0" rIns="0" bIns="0" rtlCol="0"/>
            <a:lstStyle/>
            <a:p>
              <a:endParaRPr/>
            </a:p>
          </p:txBody>
        </p:sp>
      </p:grpSp>
      <p:grpSp>
        <p:nvGrpSpPr>
          <p:cNvPr id="143" name="object 143"/>
          <p:cNvGrpSpPr/>
          <p:nvPr/>
        </p:nvGrpSpPr>
        <p:grpSpPr>
          <a:xfrm>
            <a:off x="256031" y="3070847"/>
            <a:ext cx="280670" cy="843280"/>
            <a:chOff x="256031" y="3070847"/>
            <a:chExt cx="280670" cy="843280"/>
          </a:xfrm>
        </p:grpSpPr>
        <p:sp>
          <p:nvSpPr>
            <p:cNvPr id="144" name="object 144"/>
            <p:cNvSpPr/>
            <p:nvPr/>
          </p:nvSpPr>
          <p:spPr>
            <a:xfrm>
              <a:off x="256031" y="3070847"/>
              <a:ext cx="280390" cy="842784"/>
            </a:xfrm>
            <a:prstGeom prst="rect">
              <a:avLst/>
            </a:prstGeom>
            <a:blipFill>
              <a:blip r:embed="rId55" cstate="print"/>
              <a:stretch>
                <a:fillRect/>
              </a:stretch>
            </a:blipFill>
          </p:spPr>
          <p:txBody>
            <a:bodyPr wrap="square" lIns="0" tIns="0" rIns="0" bIns="0" rtlCol="0"/>
            <a:lstStyle/>
            <a:p>
              <a:endParaRPr/>
            </a:p>
          </p:txBody>
        </p:sp>
        <p:sp>
          <p:nvSpPr>
            <p:cNvPr id="145" name="object 145"/>
            <p:cNvSpPr/>
            <p:nvPr/>
          </p:nvSpPr>
          <p:spPr>
            <a:xfrm>
              <a:off x="317753" y="3109721"/>
              <a:ext cx="161925" cy="723900"/>
            </a:xfrm>
            <a:custGeom>
              <a:avLst/>
              <a:gdLst/>
              <a:ahLst/>
              <a:cxnLst/>
              <a:rect l="l" t="t" r="r" b="b"/>
              <a:pathLst>
                <a:path w="161925" h="723900">
                  <a:moveTo>
                    <a:pt x="161544" y="723900"/>
                  </a:moveTo>
                  <a:lnTo>
                    <a:pt x="98664" y="722850"/>
                  </a:lnTo>
                  <a:lnTo>
                    <a:pt x="47315" y="719978"/>
                  </a:lnTo>
                  <a:lnTo>
                    <a:pt x="12695" y="715702"/>
                  </a:lnTo>
                  <a:lnTo>
                    <a:pt x="0" y="710438"/>
                  </a:lnTo>
                  <a:lnTo>
                    <a:pt x="0" y="13462"/>
                  </a:lnTo>
                  <a:lnTo>
                    <a:pt x="12695" y="8197"/>
                  </a:lnTo>
                  <a:lnTo>
                    <a:pt x="47315" y="3921"/>
                  </a:lnTo>
                  <a:lnTo>
                    <a:pt x="98664" y="1049"/>
                  </a:lnTo>
                  <a:lnTo>
                    <a:pt x="161544" y="0"/>
                  </a:lnTo>
                </a:path>
              </a:pathLst>
            </a:custGeom>
            <a:ln w="38100">
              <a:solidFill>
                <a:srgbClr val="4AACC5"/>
              </a:solidFill>
            </a:ln>
          </p:spPr>
          <p:txBody>
            <a:bodyPr wrap="square" lIns="0" tIns="0" rIns="0" bIns="0" rtlCol="0"/>
            <a:lstStyle/>
            <a:p>
              <a:endParaRPr/>
            </a:p>
          </p:txBody>
        </p:sp>
      </p:grpSp>
      <p:sp>
        <p:nvSpPr>
          <p:cNvPr id="148" name="object 3">
            <a:extLst>
              <a:ext uri="{FF2B5EF4-FFF2-40B4-BE49-F238E27FC236}">
                <a16:creationId xmlns:a16="http://schemas.microsoft.com/office/drawing/2014/main" id="{E713C596-7735-5946-BC7A-F4478402FF86}"/>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149" name="正方形/長方形 148">
            <a:extLst>
              <a:ext uri="{FF2B5EF4-FFF2-40B4-BE49-F238E27FC236}">
                <a16:creationId xmlns:a16="http://schemas.microsoft.com/office/drawing/2014/main" id="{7F247035-1D8B-394F-B03D-0DC332829D5B}"/>
              </a:ext>
            </a:extLst>
          </p:cNvPr>
          <p:cNvSpPr/>
          <p:nvPr/>
        </p:nvSpPr>
        <p:spPr>
          <a:xfrm>
            <a:off x="1889760" y="621284"/>
            <a:ext cx="3271769" cy="1275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ACROPASS </a:t>
            </a:r>
          </a:p>
          <a:p>
            <a:pPr algn="ctr"/>
            <a:r>
              <a:rPr lang="en-US" altLang="ja-JP" dirty="0">
                <a:solidFill>
                  <a:schemeClr val="tx1"/>
                </a:solidFill>
              </a:rPr>
              <a:t>b</a:t>
            </a:r>
            <a:r>
              <a:rPr kumimoji="1" lang="en-US" altLang="ja-JP" dirty="0">
                <a:solidFill>
                  <a:schemeClr val="tx1"/>
                </a:solidFill>
              </a:rPr>
              <a:t>y </a:t>
            </a:r>
            <a:r>
              <a:rPr lang="en-US" altLang="ja-JP" sz="3600" b="1" dirty="0" err="1">
                <a:solidFill>
                  <a:schemeClr val="tx1"/>
                </a:solidFill>
              </a:rPr>
              <a:t>Bihada</a:t>
            </a:r>
            <a:r>
              <a:rPr lang="en-US" altLang="ja-JP" sz="3600" b="1" dirty="0">
                <a:solidFill>
                  <a:schemeClr val="tx1"/>
                </a:solidFill>
              </a:rPr>
              <a:t> Factory</a:t>
            </a:r>
            <a:r>
              <a:rPr kumimoji="1" lang="en-US" altLang="ja-JP" sz="3600" b="1" dirty="0">
                <a:solidFill>
                  <a:schemeClr val="tx1"/>
                </a:solidFill>
              </a:rPr>
              <a:t> </a:t>
            </a:r>
            <a:endParaRPr kumimoji="1" lang="ja-JP" altLang="en-US" sz="3600" b="1">
              <a:solidFill>
                <a:schemeClr val="tx1"/>
              </a:solidFill>
            </a:endParaRPr>
          </a:p>
        </p:txBody>
      </p:sp>
      <p:sp>
        <p:nvSpPr>
          <p:cNvPr id="150" name="正方形/長方形 149">
            <a:extLst>
              <a:ext uri="{FF2B5EF4-FFF2-40B4-BE49-F238E27FC236}">
                <a16:creationId xmlns:a16="http://schemas.microsoft.com/office/drawing/2014/main" id="{1A32F680-B717-6D47-9B54-02B335BC00CE}"/>
              </a:ext>
            </a:extLst>
          </p:cNvPr>
          <p:cNvSpPr/>
          <p:nvPr/>
        </p:nvSpPr>
        <p:spPr>
          <a:xfrm>
            <a:off x="7437565" y="560071"/>
            <a:ext cx="3271769" cy="1275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KARADA ARRANGE</a:t>
            </a:r>
          </a:p>
          <a:p>
            <a:pPr algn="ctr"/>
            <a:r>
              <a:rPr lang="en-US" altLang="ja-JP" dirty="0">
                <a:solidFill>
                  <a:schemeClr val="tx1"/>
                </a:solidFill>
              </a:rPr>
              <a:t>b</a:t>
            </a:r>
            <a:r>
              <a:rPr kumimoji="1" lang="en-US" altLang="ja-JP" dirty="0">
                <a:solidFill>
                  <a:schemeClr val="tx1"/>
                </a:solidFill>
              </a:rPr>
              <a:t>y </a:t>
            </a:r>
            <a:r>
              <a:rPr lang="en-US" altLang="ja-JP" sz="3600" b="1" dirty="0" err="1">
                <a:solidFill>
                  <a:schemeClr val="tx1"/>
                </a:solidFill>
              </a:rPr>
              <a:t>Bihada</a:t>
            </a:r>
            <a:r>
              <a:rPr lang="en-US" altLang="ja-JP" sz="3600" b="1" dirty="0">
                <a:solidFill>
                  <a:schemeClr val="tx1"/>
                </a:solidFill>
              </a:rPr>
              <a:t> Factory</a:t>
            </a:r>
            <a:r>
              <a:rPr kumimoji="1" lang="en-US" altLang="ja-JP" sz="3600" b="1" dirty="0">
                <a:solidFill>
                  <a:schemeClr val="tx1"/>
                </a:solidFill>
              </a:rPr>
              <a:t> </a:t>
            </a:r>
            <a:endParaRPr kumimoji="1" lang="ja-JP" altLang="en-US" sz="3600" b="1">
              <a:solidFill>
                <a:schemeClr val="tx1"/>
              </a:solidFill>
            </a:endParaRPr>
          </a:p>
        </p:txBody>
      </p:sp>
      <p:pic>
        <p:nvPicPr>
          <p:cNvPr id="153" name="Picture 5" descr="http://csc-vietnam.vn/images/logos/1/unnamed.png">
            <a:extLst>
              <a:ext uri="{FF2B5EF4-FFF2-40B4-BE49-F238E27FC236}">
                <a16:creationId xmlns:a16="http://schemas.microsoft.com/office/drawing/2014/main" id="{32FC77F4-3431-F0F4-0B44-91A7D07F23DF}"/>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dirty="0"/>
          </a:p>
        </p:txBody>
      </p:sp>
      <p:sp>
        <p:nvSpPr>
          <p:cNvPr id="6" name="正方形/長方形 5">
            <a:extLst>
              <a:ext uri="{FF2B5EF4-FFF2-40B4-BE49-F238E27FC236}">
                <a16:creationId xmlns:a16="http://schemas.microsoft.com/office/drawing/2014/main" id="{AB3FDEC4-63D8-5F48-AD4D-4E33806A0BBF}"/>
              </a:ext>
            </a:extLst>
          </p:cNvPr>
          <p:cNvSpPr/>
          <p:nvPr/>
        </p:nvSpPr>
        <p:spPr>
          <a:xfrm>
            <a:off x="4993295" y="2895600"/>
            <a:ext cx="7187819" cy="12750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ja-JP" sz="4400" dirty="0">
                <a:solidFill>
                  <a:schemeClr val="bg1"/>
                </a:solidFill>
              </a:rPr>
              <a:t>ACROPASS </a:t>
            </a:r>
          </a:p>
          <a:p>
            <a:r>
              <a:rPr lang="en-US" altLang="ja-JP" sz="3200" dirty="0" err="1">
                <a:solidFill>
                  <a:srgbClr val="F1B943"/>
                </a:solidFill>
              </a:rPr>
              <a:t>Đưa</a:t>
            </a:r>
            <a:r>
              <a:rPr lang="en-US" altLang="ja-JP" sz="3200" dirty="0">
                <a:solidFill>
                  <a:srgbClr val="F1B943"/>
                </a:solidFill>
              </a:rPr>
              <a:t> </a:t>
            </a:r>
            <a:r>
              <a:rPr lang="en-US" altLang="ja-JP" sz="3200" dirty="0" err="1">
                <a:solidFill>
                  <a:srgbClr val="F1B943"/>
                </a:solidFill>
              </a:rPr>
              <a:t>tới</a:t>
            </a:r>
            <a:r>
              <a:rPr lang="en-US" altLang="ja-JP" sz="3200" dirty="0">
                <a:solidFill>
                  <a:srgbClr val="F1B943"/>
                </a:solidFill>
              </a:rPr>
              <a:t> </a:t>
            </a:r>
            <a:r>
              <a:rPr lang="en-US" altLang="ja-JP" sz="3200" dirty="0" err="1">
                <a:solidFill>
                  <a:srgbClr val="F1B943"/>
                </a:solidFill>
              </a:rPr>
              <a:t>trực</a:t>
            </a:r>
            <a:r>
              <a:rPr lang="en-US" altLang="ja-JP" sz="3200" dirty="0">
                <a:solidFill>
                  <a:srgbClr val="F1B943"/>
                </a:solidFill>
              </a:rPr>
              <a:t> </a:t>
            </a:r>
            <a:r>
              <a:rPr lang="en-US" altLang="ja-JP" sz="3200" dirty="0" err="1">
                <a:solidFill>
                  <a:srgbClr val="F1B943"/>
                </a:solidFill>
              </a:rPr>
              <a:t>tiếp</a:t>
            </a:r>
            <a:r>
              <a:rPr lang="en-US" altLang="ja-JP" sz="3200" dirty="0">
                <a:solidFill>
                  <a:srgbClr val="F1B943"/>
                </a:solidFill>
              </a:rPr>
              <a:t> </a:t>
            </a:r>
            <a:r>
              <a:rPr lang="en-US" altLang="ja-JP" sz="3200" dirty="0" err="1">
                <a:solidFill>
                  <a:srgbClr val="F1B943"/>
                </a:solidFill>
              </a:rPr>
              <a:t>các</a:t>
            </a:r>
            <a:r>
              <a:rPr lang="en-US" altLang="ja-JP" sz="3200" dirty="0">
                <a:solidFill>
                  <a:srgbClr val="F1B943"/>
                </a:solidFill>
              </a:rPr>
              <a:t> </a:t>
            </a:r>
            <a:r>
              <a:rPr lang="en-US" altLang="ja-JP" sz="3200" dirty="0" err="1">
                <a:solidFill>
                  <a:srgbClr val="F1B943"/>
                </a:solidFill>
              </a:rPr>
              <a:t>thành</a:t>
            </a:r>
            <a:r>
              <a:rPr lang="en-US" altLang="ja-JP" sz="3200" dirty="0">
                <a:solidFill>
                  <a:srgbClr val="F1B943"/>
                </a:solidFill>
              </a:rPr>
              <a:t> </a:t>
            </a:r>
            <a:r>
              <a:rPr lang="en-US" altLang="ja-JP" sz="3200" dirty="0" err="1">
                <a:solidFill>
                  <a:srgbClr val="F1B943"/>
                </a:solidFill>
              </a:rPr>
              <a:t>phần</a:t>
            </a:r>
            <a:r>
              <a:rPr lang="en-US" altLang="ja-JP" sz="3200" dirty="0">
                <a:solidFill>
                  <a:srgbClr val="F1B943"/>
                </a:solidFill>
              </a:rPr>
              <a:t> </a:t>
            </a:r>
            <a:r>
              <a:rPr lang="en-US" altLang="ja-JP" sz="3200" dirty="0" err="1">
                <a:solidFill>
                  <a:srgbClr val="F1B943"/>
                </a:solidFill>
              </a:rPr>
              <a:t>công</a:t>
            </a:r>
            <a:r>
              <a:rPr lang="en-US" altLang="ja-JP" sz="3200" dirty="0">
                <a:solidFill>
                  <a:srgbClr val="F1B943"/>
                </a:solidFill>
              </a:rPr>
              <a:t> </a:t>
            </a:r>
            <a:r>
              <a:rPr lang="en-US" altLang="ja-JP" sz="3200" dirty="0" err="1">
                <a:solidFill>
                  <a:srgbClr val="F1B943"/>
                </a:solidFill>
              </a:rPr>
              <a:t>hiệu</a:t>
            </a:r>
            <a:r>
              <a:rPr lang="en-US" altLang="ja-JP" sz="3200" dirty="0">
                <a:solidFill>
                  <a:srgbClr val="F1B943"/>
                </a:solidFill>
              </a:rPr>
              <a:t> </a:t>
            </a:r>
            <a:endParaRPr kumimoji="1" lang="ja-JP" altLang="en-US" sz="5400" b="1">
              <a:solidFill>
                <a:srgbClr val="F1B943"/>
              </a:solidFill>
            </a:endParaRPr>
          </a:p>
        </p:txBody>
      </p:sp>
      <p:sp>
        <p:nvSpPr>
          <p:cNvPr id="9" name="object 3">
            <a:extLst>
              <a:ext uri="{FF2B5EF4-FFF2-40B4-BE49-F238E27FC236}">
                <a16:creationId xmlns:a16="http://schemas.microsoft.com/office/drawing/2014/main" id="{B3778E35-3880-C37F-BC3F-937C3D7DA682}"/>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10" name="Picture 5" descr="http://csc-vietnam.vn/images/logos/1/unnamed.png">
            <a:extLst>
              <a:ext uri="{FF2B5EF4-FFF2-40B4-BE49-F238E27FC236}">
                <a16:creationId xmlns:a16="http://schemas.microsoft.com/office/drawing/2014/main" id="{A3B3B818-5FE7-27FC-E66C-DADF4BE5C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 y="10667"/>
            <a:ext cx="4789931" cy="6841234"/>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p:nvPr/>
        </p:nvSpPr>
        <p:spPr>
          <a:xfrm>
            <a:off x="5509519" y="2307034"/>
            <a:ext cx="6014848" cy="931023"/>
          </a:xfrm>
          <a:prstGeom prst="rect">
            <a:avLst/>
          </a:prstGeom>
        </p:spPr>
        <p:txBody>
          <a:bodyPr vert="horz" wrap="square" lIns="0" tIns="104139" rIns="0" bIns="0" rtlCol="0">
            <a:spAutoFit/>
          </a:bodyPr>
          <a:lstStyle/>
          <a:p>
            <a:pPr marL="12700">
              <a:lnSpc>
                <a:spcPct val="100000"/>
              </a:lnSpc>
              <a:spcBef>
                <a:spcPts val="819"/>
              </a:spcBef>
            </a:pPr>
            <a:r>
              <a:rPr lang="vi-VN" sz="1400" b="0" dirty="0">
                <a:solidFill>
                  <a:srgbClr val="FF0000"/>
                </a:solidFill>
                <a:latin typeface="Calibri" panose="020F0502020204030204" pitchFamily="34" charset="0"/>
                <a:cs typeface="Calibri" panose="020F0502020204030204" pitchFamily="34" charset="0"/>
              </a:rPr>
              <a:t>Mỹ phẩm làm đẹp dự phòng giúp bảo vệ sức trẻ của làn da</a:t>
            </a:r>
            <a:endParaRPr sz="1400" dirty="0">
              <a:latin typeface="Calibri" panose="020F0502020204030204" pitchFamily="34" charset="0"/>
              <a:cs typeface="Calibri" panose="020F0502020204030204" pitchFamily="34" charset="0"/>
            </a:endParaRPr>
          </a:p>
          <a:p>
            <a:pPr marL="12700">
              <a:lnSpc>
                <a:spcPct val="100000"/>
              </a:lnSpc>
              <a:spcBef>
                <a:spcPts val="725"/>
              </a:spcBef>
            </a:pPr>
            <a:r>
              <a:rPr sz="1400" spc="535" dirty="0">
                <a:latin typeface="Calibri" panose="020F0502020204030204" pitchFamily="34" charset="0"/>
                <a:cs typeface="Calibri" panose="020F0502020204030204" pitchFamily="34" charset="0"/>
              </a:rPr>
              <a:t>✔</a:t>
            </a:r>
            <a:r>
              <a:rPr lang="vi-VN" sz="1400" dirty="0">
                <a:latin typeface="Calibri" panose="020F0502020204030204" pitchFamily="34" charset="0"/>
                <a:cs typeface="Calibri" panose="020F0502020204030204" pitchFamily="34" charset="0"/>
              </a:rPr>
              <a:t>Khi da bắt đầu tăng tốc độ lão hoá mới chăm sóc chống lão hoá là quá muộn</a:t>
            </a:r>
            <a:endParaRPr sz="1400" dirty="0">
              <a:latin typeface="Calibri" panose="020F0502020204030204" pitchFamily="34" charset="0"/>
              <a:cs typeface="Calibri" panose="020F0502020204030204" pitchFamily="34" charset="0"/>
            </a:endParaRPr>
          </a:p>
          <a:p>
            <a:pPr marL="12700">
              <a:lnSpc>
                <a:spcPct val="100000"/>
              </a:lnSpc>
              <a:spcBef>
                <a:spcPts val="720"/>
              </a:spcBef>
            </a:pPr>
            <a:r>
              <a:rPr sz="1400" dirty="0">
                <a:latin typeface="Calibri" panose="020F0502020204030204" pitchFamily="34" charset="0"/>
                <a:cs typeface="Calibri" panose="020F0502020204030204" pitchFamily="34" charset="0"/>
              </a:rPr>
              <a:t>✔</a:t>
            </a:r>
            <a:r>
              <a:rPr lang="vi-VN" sz="1400" dirty="0">
                <a:latin typeface="Calibri" panose="020F0502020204030204" pitchFamily="34" charset="0"/>
                <a:cs typeface="Calibri" panose="020F0502020204030204" pitchFamily="34" charset="0"/>
              </a:rPr>
              <a:t>Hãy chuẩn bị để toả sáng khi tháo khẩu trang</a:t>
            </a:r>
            <a:r>
              <a:rPr sz="1400" dirty="0">
                <a:solidFill>
                  <a:srgbClr val="07121F"/>
                </a:solidFill>
                <a:latin typeface="Calibri" panose="020F0502020204030204" pitchFamily="34" charset="0"/>
                <a:cs typeface="Calibri" panose="020F0502020204030204" pitchFamily="34" charset="0"/>
              </a:rPr>
              <a:t>！</a:t>
            </a:r>
            <a:endParaRPr sz="1400" dirty="0">
              <a:latin typeface="Calibri" panose="020F0502020204030204" pitchFamily="34" charset="0"/>
              <a:cs typeface="Calibri" panose="020F0502020204030204" pitchFamily="34" charset="0"/>
            </a:endParaRPr>
          </a:p>
        </p:txBody>
      </p:sp>
      <p:sp>
        <p:nvSpPr>
          <p:cNvPr id="4" name="object 4"/>
          <p:cNvSpPr txBox="1"/>
          <p:nvPr/>
        </p:nvSpPr>
        <p:spPr>
          <a:xfrm>
            <a:off x="5545068" y="3462080"/>
            <a:ext cx="5548630" cy="1274707"/>
          </a:xfrm>
          <a:prstGeom prst="rect">
            <a:avLst/>
          </a:prstGeom>
        </p:spPr>
        <p:txBody>
          <a:bodyPr vert="horz" wrap="square" lIns="0" tIns="104139" rIns="0" bIns="0" rtlCol="0">
            <a:spAutoFit/>
          </a:bodyPr>
          <a:lstStyle/>
          <a:p>
            <a:pPr marL="12700">
              <a:lnSpc>
                <a:spcPct val="100000"/>
              </a:lnSpc>
              <a:spcBef>
                <a:spcPts val="819"/>
              </a:spcBef>
            </a:pPr>
            <a:r>
              <a:rPr lang="vi-VN" sz="1400" b="0" spc="10" dirty="0">
                <a:solidFill>
                  <a:srgbClr val="6F2F9F"/>
                </a:solidFill>
                <a:latin typeface="Noto Sans CJK JP Medium"/>
                <a:cs typeface="Noto Sans CJK JP Medium"/>
              </a:rPr>
              <a:t>Thời đại</a:t>
            </a:r>
            <a:r>
              <a:rPr sz="1400" b="0" spc="10" dirty="0">
                <a:solidFill>
                  <a:srgbClr val="6F2F9F"/>
                </a:solidFill>
                <a:latin typeface="Noto Sans CJK JP Medium"/>
                <a:cs typeface="Noto Sans CJK JP Medium"/>
              </a:rPr>
              <a:t>「</a:t>
            </a:r>
            <a:r>
              <a:rPr sz="1400" b="1" spc="-5" dirty="0">
                <a:solidFill>
                  <a:srgbClr val="6F2F9F"/>
                </a:solidFill>
                <a:latin typeface="Arial"/>
                <a:cs typeface="Arial"/>
              </a:rPr>
              <a:t>NO</a:t>
            </a:r>
            <a:r>
              <a:rPr lang="vi-VN" sz="1400" b="0" spc="10" dirty="0">
                <a:solidFill>
                  <a:srgbClr val="6F2F9F"/>
                </a:solidFill>
                <a:latin typeface="Noto Sans CJK JP Medium"/>
                <a:cs typeface="Noto Sans CJK JP Medium"/>
              </a:rPr>
              <a:t> make</a:t>
            </a:r>
            <a:r>
              <a:rPr sz="1400" b="0" dirty="0">
                <a:solidFill>
                  <a:srgbClr val="6F2F9F"/>
                </a:solidFill>
                <a:latin typeface="Noto Sans CJK JP Medium"/>
                <a:cs typeface="Noto Sans CJK JP Medium"/>
              </a:rPr>
              <a:t>」</a:t>
            </a:r>
            <a:r>
              <a:rPr lang="vi-VN" sz="1400" b="0" dirty="0">
                <a:solidFill>
                  <a:srgbClr val="6F2F9F"/>
                </a:solidFill>
                <a:latin typeface="Noto Sans CJK JP Medium"/>
                <a:cs typeface="Noto Sans CJK JP Medium"/>
              </a:rPr>
              <a:t>- mỹ phẩm chăm sóc làn da trần</a:t>
            </a:r>
          </a:p>
          <a:p>
            <a:pPr marL="12700">
              <a:lnSpc>
                <a:spcPct val="100000"/>
              </a:lnSpc>
              <a:spcBef>
                <a:spcPts val="819"/>
              </a:spcBef>
            </a:pPr>
            <a:r>
              <a:rPr sz="1400" spc="535" dirty="0">
                <a:latin typeface="Noto Sans Symbols"/>
                <a:cs typeface="Noto Sans Symbols"/>
              </a:rPr>
              <a:t>✔</a:t>
            </a:r>
            <a:r>
              <a:rPr lang="vi-VN" sz="1400" dirty="0">
                <a:solidFill>
                  <a:srgbClr val="07121F"/>
                </a:solidFill>
                <a:latin typeface="kiloji"/>
                <a:cs typeface="kiloji"/>
              </a:rPr>
              <a:t> Chăm sóc kịp thời các vấn đề về da do đeo khẩu trang lâu ngày</a:t>
            </a:r>
          </a:p>
          <a:p>
            <a:pPr marL="12700">
              <a:lnSpc>
                <a:spcPct val="100000"/>
              </a:lnSpc>
              <a:spcBef>
                <a:spcPts val="819"/>
              </a:spcBef>
            </a:pPr>
            <a:r>
              <a:rPr sz="1400" spc="535" dirty="0">
                <a:latin typeface="Noto Sans Symbols"/>
                <a:cs typeface="Noto Sans Symbols"/>
              </a:rPr>
              <a:t>✔</a:t>
            </a:r>
            <a:r>
              <a:rPr lang="vi-VN" sz="1400" dirty="0">
                <a:solidFill>
                  <a:srgbClr val="07121F"/>
                </a:solidFill>
                <a:latin typeface="kiloji"/>
                <a:cs typeface="kiloji"/>
              </a:rPr>
              <a:t>Để có làn da trong suốt, hãy bắt đầu với việc chăm sóc da khỏe mạnh ~</a:t>
            </a:r>
          </a:p>
          <a:p>
            <a:pPr marL="12700">
              <a:lnSpc>
                <a:spcPct val="100000"/>
              </a:lnSpc>
              <a:spcBef>
                <a:spcPts val="819"/>
              </a:spcBef>
            </a:pPr>
            <a:r>
              <a:rPr sz="1400" spc="535" dirty="0">
                <a:latin typeface="Noto Sans Symbols"/>
                <a:cs typeface="Noto Sans Symbols"/>
              </a:rPr>
              <a:t>✔</a:t>
            </a:r>
            <a:r>
              <a:rPr lang="vi-VN" sz="1400" dirty="0">
                <a:solidFill>
                  <a:srgbClr val="07121F"/>
                </a:solidFill>
                <a:latin typeface="kiloji"/>
                <a:cs typeface="kiloji"/>
              </a:rPr>
              <a:t> Chăm sóc phục hồi vẻ đẹp vốn có của làn da</a:t>
            </a:r>
            <a:endParaRPr sz="1400" dirty="0">
              <a:latin typeface="kiloji"/>
              <a:cs typeface="kiloji"/>
            </a:endParaRPr>
          </a:p>
        </p:txBody>
      </p:sp>
      <p:sp>
        <p:nvSpPr>
          <p:cNvPr id="5" name="object 5"/>
          <p:cNvSpPr txBox="1">
            <a:spLocks noGrp="1"/>
          </p:cNvSpPr>
          <p:nvPr>
            <p:ph type="title"/>
          </p:nvPr>
        </p:nvSpPr>
        <p:spPr>
          <a:xfrm>
            <a:off x="5209413" y="664844"/>
            <a:ext cx="5906770" cy="446917"/>
          </a:xfrm>
          <a:prstGeom prst="rect">
            <a:avLst/>
          </a:prstGeom>
        </p:spPr>
        <p:txBody>
          <a:bodyPr vert="horz" wrap="square" lIns="0" tIns="15875" rIns="0" bIns="0" rtlCol="0">
            <a:spAutoFit/>
          </a:bodyPr>
          <a:lstStyle/>
          <a:p>
            <a:r>
              <a:rPr kumimoji="1" lang="en-US" altLang="ja-JP" dirty="0" err="1">
                <a:solidFill>
                  <a:srgbClr val="FF0000"/>
                </a:solidFill>
                <a:latin typeface="Calibri" panose="020F0502020204030204" pitchFamily="34" charset="0"/>
                <a:cs typeface="Calibri" panose="020F0502020204030204" pitchFamily="34" charset="0"/>
              </a:rPr>
              <a:t>Mỹ</a:t>
            </a:r>
            <a:r>
              <a:rPr kumimoji="1" lang="en-US" altLang="ja-JP" dirty="0">
                <a:solidFill>
                  <a:srgbClr val="FF0000"/>
                </a:solidFill>
                <a:latin typeface="Calibri" panose="020F0502020204030204" pitchFamily="34" charset="0"/>
                <a:cs typeface="Calibri" panose="020F0502020204030204" pitchFamily="34" charset="0"/>
              </a:rPr>
              <a:t> </a:t>
            </a:r>
            <a:r>
              <a:rPr kumimoji="1" lang="en-US" altLang="ja-JP" dirty="0" err="1">
                <a:solidFill>
                  <a:srgbClr val="FF0000"/>
                </a:solidFill>
                <a:latin typeface="Calibri" panose="020F0502020204030204" pitchFamily="34" charset="0"/>
                <a:cs typeface="Calibri" panose="020F0502020204030204" pitchFamily="34" charset="0"/>
              </a:rPr>
              <a:t>phẩm</a:t>
            </a:r>
            <a:r>
              <a:rPr kumimoji="1" lang="en-US" altLang="ja-JP" dirty="0">
                <a:solidFill>
                  <a:srgbClr val="FF0000"/>
                </a:solidFill>
                <a:latin typeface="Calibri" panose="020F0502020204030204" pitchFamily="34" charset="0"/>
                <a:cs typeface="Calibri" panose="020F0502020204030204" pitchFamily="34" charset="0"/>
              </a:rPr>
              <a:t> </a:t>
            </a:r>
            <a:r>
              <a:rPr kumimoji="1" lang="en-US" altLang="ja-JP" dirty="0" err="1">
                <a:solidFill>
                  <a:srgbClr val="FF0000"/>
                </a:solidFill>
                <a:latin typeface="Calibri" panose="020F0502020204030204" pitchFamily="34" charset="0"/>
                <a:cs typeface="Calibri" panose="020F0502020204030204" pitchFamily="34" charset="0"/>
              </a:rPr>
              <a:t>giúp</a:t>
            </a:r>
            <a:r>
              <a:rPr kumimoji="1" lang="en-US" altLang="ja-JP" dirty="0">
                <a:solidFill>
                  <a:srgbClr val="FF0000"/>
                </a:solidFill>
                <a:latin typeface="Calibri" panose="020F0502020204030204" pitchFamily="34" charset="0"/>
                <a:cs typeface="Calibri" panose="020F0502020204030204" pitchFamily="34" charset="0"/>
              </a:rPr>
              <a:t> da </a:t>
            </a:r>
            <a:r>
              <a:rPr kumimoji="1" lang="en-US" altLang="ja-JP" dirty="0" err="1">
                <a:solidFill>
                  <a:srgbClr val="FF0000"/>
                </a:solidFill>
                <a:latin typeface="Calibri" panose="020F0502020204030204" pitchFamily="34" charset="0"/>
                <a:cs typeface="Calibri" panose="020F0502020204030204" pitchFamily="34" charset="0"/>
              </a:rPr>
              <a:t>sáng</a:t>
            </a:r>
            <a:r>
              <a:rPr kumimoji="1" lang="en-US" altLang="ja-JP" dirty="0">
                <a:solidFill>
                  <a:srgbClr val="FF0000"/>
                </a:solidFill>
                <a:latin typeface="Calibri" panose="020F0502020204030204" pitchFamily="34" charset="0"/>
                <a:cs typeface="Calibri" panose="020F0502020204030204" pitchFamily="34" charset="0"/>
              </a:rPr>
              <a:t> </a:t>
            </a:r>
            <a:r>
              <a:rPr kumimoji="1" lang="en-US" altLang="ja-JP" dirty="0" err="1">
                <a:solidFill>
                  <a:srgbClr val="FF0000"/>
                </a:solidFill>
                <a:latin typeface="Calibri" panose="020F0502020204030204" pitchFamily="34" charset="0"/>
                <a:cs typeface="Calibri" panose="020F0502020204030204" pitchFamily="34" charset="0"/>
              </a:rPr>
              <a:t>mịn</a:t>
            </a:r>
            <a:r>
              <a:rPr kumimoji="1" lang="en-US" altLang="ja-JP" dirty="0">
                <a:solidFill>
                  <a:srgbClr val="FF0000"/>
                </a:solidFill>
                <a:latin typeface="Calibri" panose="020F0502020204030204" pitchFamily="34" charset="0"/>
                <a:cs typeface="Calibri" panose="020F0502020204030204" pitchFamily="34" charset="0"/>
              </a:rPr>
              <a:t> </a:t>
            </a:r>
            <a:r>
              <a:rPr kumimoji="1" lang="en-US" altLang="ja-JP" dirty="0" err="1">
                <a:solidFill>
                  <a:srgbClr val="FF0000"/>
                </a:solidFill>
                <a:latin typeface="Calibri" panose="020F0502020204030204" pitchFamily="34" charset="0"/>
                <a:cs typeface="Calibri" panose="020F0502020204030204" pitchFamily="34" charset="0"/>
              </a:rPr>
              <a:t>khoẻ</a:t>
            </a:r>
            <a:r>
              <a:rPr kumimoji="1" lang="en-US" altLang="ja-JP" dirty="0">
                <a:solidFill>
                  <a:srgbClr val="FF0000"/>
                </a:solidFill>
                <a:latin typeface="Calibri" panose="020F0502020204030204" pitchFamily="34" charset="0"/>
                <a:cs typeface="Calibri" panose="020F0502020204030204" pitchFamily="34" charset="0"/>
              </a:rPr>
              <a:t> </a:t>
            </a:r>
            <a:r>
              <a:rPr kumimoji="1" lang="en-US" altLang="ja-JP" dirty="0" err="1">
                <a:solidFill>
                  <a:srgbClr val="FF0000"/>
                </a:solidFill>
                <a:latin typeface="Calibri" panose="020F0502020204030204" pitchFamily="34" charset="0"/>
                <a:cs typeface="Calibri" panose="020F0502020204030204" pitchFamily="34" charset="0"/>
              </a:rPr>
              <a:t>mạnh</a:t>
            </a:r>
            <a:endParaRPr kumimoji="1" lang="en-US" altLang="ja-JP" dirty="0">
              <a:solidFill>
                <a:srgbClr val="FF0000"/>
              </a:solidFill>
              <a:latin typeface="Calibri" panose="020F0502020204030204" pitchFamily="34" charset="0"/>
              <a:cs typeface="Calibri" panose="020F0502020204030204" pitchFamily="34" charset="0"/>
            </a:endParaRPr>
          </a:p>
        </p:txBody>
      </p:sp>
      <p:sp>
        <p:nvSpPr>
          <p:cNvPr id="6" name="object 6"/>
          <p:cNvSpPr txBox="1"/>
          <p:nvPr/>
        </p:nvSpPr>
        <p:spPr>
          <a:xfrm>
            <a:off x="5209413" y="1296162"/>
            <a:ext cx="4448810" cy="467995"/>
          </a:xfrm>
          <a:prstGeom prst="rect">
            <a:avLst/>
          </a:prstGeom>
        </p:spPr>
        <p:txBody>
          <a:bodyPr vert="horz" wrap="square" lIns="0" tIns="13335" rIns="0" bIns="0" rtlCol="0">
            <a:spAutoFit/>
          </a:bodyPr>
          <a:lstStyle/>
          <a:p>
            <a:pPr marL="12700">
              <a:lnSpc>
                <a:spcPct val="100000"/>
              </a:lnSpc>
              <a:spcBef>
                <a:spcPts val="105"/>
              </a:spcBef>
            </a:pPr>
            <a:r>
              <a:rPr sz="2900" dirty="0">
                <a:solidFill>
                  <a:srgbClr val="3D3939"/>
                </a:solidFill>
                <a:latin typeface="kiloji"/>
                <a:cs typeface="kiloji"/>
              </a:rPr>
              <a:t>予防美</a:t>
            </a:r>
            <a:r>
              <a:rPr sz="2900" spc="-15" dirty="0">
                <a:solidFill>
                  <a:srgbClr val="3D3939"/>
                </a:solidFill>
                <a:latin typeface="kiloji"/>
                <a:cs typeface="kiloji"/>
              </a:rPr>
              <a:t>容</a:t>
            </a:r>
            <a:r>
              <a:rPr sz="2900" dirty="0">
                <a:solidFill>
                  <a:srgbClr val="3D3939"/>
                </a:solidFill>
                <a:latin typeface="kiloji"/>
                <a:cs typeface="kiloji"/>
              </a:rPr>
              <a:t>をはじ</a:t>
            </a:r>
            <a:r>
              <a:rPr sz="2900" spc="-15" dirty="0">
                <a:solidFill>
                  <a:srgbClr val="3D3939"/>
                </a:solidFill>
                <a:latin typeface="kiloji"/>
                <a:cs typeface="kiloji"/>
              </a:rPr>
              <a:t>め</a:t>
            </a:r>
            <a:r>
              <a:rPr sz="2900" dirty="0">
                <a:solidFill>
                  <a:srgbClr val="3D3939"/>
                </a:solidFill>
                <a:latin typeface="kiloji"/>
                <a:cs typeface="kiloji"/>
              </a:rPr>
              <a:t>よう～！</a:t>
            </a:r>
            <a:endParaRPr sz="2900">
              <a:latin typeface="kiloji"/>
              <a:cs typeface="kiloji"/>
            </a:endParaRPr>
          </a:p>
        </p:txBody>
      </p:sp>
      <p:sp>
        <p:nvSpPr>
          <p:cNvPr id="7" name="object 7"/>
          <p:cNvSpPr/>
          <p:nvPr/>
        </p:nvSpPr>
        <p:spPr>
          <a:xfrm>
            <a:off x="7877908" y="1162518"/>
            <a:ext cx="170687" cy="139107"/>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458200" y="1162518"/>
            <a:ext cx="170687" cy="139107"/>
          </a:xfrm>
          <a:prstGeom prst="rect">
            <a:avLst/>
          </a:prstGeom>
          <a:blipFill>
            <a:blip r:embed="rId3" cstate="print"/>
            <a:stretch>
              <a:fillRect/>
            </a:stretch>
          </a:blipFill>
        </p:spPr>
        <p:txBody>
          <a:bodyPr wrap="square" lIns="0" tIns="0" rIns="0" bIns="0" rtlCol="0"/>
          <a:lstStyle/>
          <a:p>
            <a:r>
              <a:rPr lang="vi-VN" dirty="0"/>
              <a:t> </a:t>
            </a:r>
            <a:endParaRPr dirty="0"/>
          </a:p>
        </p:txBody>
      </p:sp>
      <p:sp>
        <p:nvSpPr>
          <p:cNvPr id="9" name="object 9"/>
          <p:cNvSpPr/>
          <p:nvPr/>
        </p:nvSpPr>
        <p:spPr>
          <a:xfrm>
            <a:off x="9080021" y="1162518"/>
            <a:ext cx="170688" cy="13910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733845" y="1162518"/>
            <a:ext cx="172155" cy="139107"/>
          </a:xfrm>
          <a:prstGeom prst="rect">
            <a:avLst/>
          </a:prstGeom>
          <a:blipFill>
            <a:blip r:embed="rId4" cstate="print"/>
            <a:stretch>
              <a:fillRect/>
            </a:stretch>
          </a:blipFill>
        </p:spPr>
        <p:txBody>
          <a:bodyPr wrap="square" lIns="0" tIns="0" rIns="0" bIns="0" rtlCol="0"/>
          <a:lstStyle/>
          <a:p>
            <a:endParaRPr/>
          </a:p>
        </p:txBody>
      </p:sp>
      <p:sp>
        <p:nvSpPr>
          <p:cNvPr id="18" name="object 18"/>
          <p:cNvSpPr txBox="1"/>
          <p:nvPr/>
        </p:nvSpPr>
        <p:spPr>
          <a:xfrm>
            <a:off x="5567553" y="4923126"/>
            <a:ext cx="5548630" cy="1705594"/>
          </a:xfrm>
          <a:prstGeom prst="rect">
            <a:avLst/>
          </a:prstGeom>
        </p:spPr>
        <p:txBody>
          <a:bodyPr vert="horz" wrap="square" lIns="0" tIns="104139" rIns="0" bIns="0" rtlCol="0">
            <a:spAutoFit/>
          </a:bodyPr>
          <a:lstStyle/>
          <a:p>
            <a:pPr marL="12700">
              <a:lnSpc>
                <a:spcPct val="100000"/>
              </a:lnSpc>
              <a:spcBef>
                <a:spcPts val="819"/>
              </a:spcBef>
            </a:pPr>
            <a:r>
              <a:rPr lang="vi-VN" sz="1400" b="0" dirty="0">
                <a:solidFill>
                  <a:srgbClr val="008D43"/>
                </a:solidFill>
                <a:latin typeface="Noto Sans CJK JP Medium"/>
                <a:cs typeface="Noto Sans CJK JP Medium"/>
              </a:rPr>
              <a:t>Mỹ phẩm nâng cao</a:t>
            </a:r>
            <a:r>
              <a:rPr sz="1400" b="0" dirty="0">
                <a:solidFill>
                  <a:srgbClr val="008D43"/>
                </a:solidFill>
                <a:latin typeface="Noto Sans CJK JP Medium"/>
                <a:cs typeface="Noto Sans CJK JP Medium"/>
              </a:rPr>
              <a:t>「</a:t>
            </a:r>
            <a:r>
              <a:rPr lang="vi-VN" sz="1400" b="0" dirty="0">
                <a:solidFill>
                  <a:srgbClr val="008D43"/>
                </a:solidFill>
                <a:latin typeface="Noto Sans CJK JP Medium"/>
                <a:cs typeface="Noto Sans CJK JP Medium"/>
              </a:rPr>
              <a:t>miễn dịch da</a:t>
            </a:r>
            <a:r>
              <a:rPr sz="1400" b="0" dirty="0">
                <a:solidFill>
                  <a:srgbClr val="008D43"/>
                </a:solidFill>
                <a:latin typeface="Noto Sans CJK JP Medium"/>
                <a:cs typeface="Noto Sans CJK JP Medium"/>
              </a:rPr>
              <a:t>」</a:t>
            </a:r>
            <a:endParaRPr lang="vi-VN" sz="1400" b="0" dirty="0">
              <a:solidFill>
                <a:srgbClr val="008D43"/>
              </a:solidFill>
              <a:latin typeface="Noto Sans CJK JP Medium"/>
              <a:cs typeface="Noto Sans CJK JP Medium"/>
            </a:endParaRPr>
          </a:p>
          <a:p>
            <a:pPr marL="12700">
              <a:lnSpc>
                <a:spcPct val="100000"/>
              </a:lnSpc>
              <a:spcBef>
                <a:spcPts val="819"/>
              </a:spcBef>
            </a:pPr>
            <a:r>
              <a:rPr sz="1400" spc="535" dirty="0">
                <a:latin typeface="Noto Sans Symbols"/>
                <a:cs typeface="Noto Sans Symbols"/>
              </a:rPr>
              <a:t>✔</a:t>
            </a:r>
            <a:r>
              <a:rPr lang="vi-VN" sz="1400" dirty="0">
                <a:solidFill>
                  <a:srgbClr val="3D3939"/>
                </a:solidFill>
                <a:latin typeface="kiloji"/>
                <a:cs typeface="kiloji"/>
              </a:rPr>
              <a:t>Cung cấp các thành phần dinh dưỡng giúp tăng cường miễn dịch cho da trực tiếp vào da</a:t>
            </a:r>
          </a:p>
          <a:p>
            <a:pPr marL="12700">
              <a:lnSpc>
                <a:spcPct val="100000"/>
              </a:lnSpc>
              <a:spcBef>
                <a:spcPts val="819"/>
              </a:spcBef>
            </a:pPr>
            <a:r>
              <a:rPr lang="vi-VN" sz="1400" dirty="0">
                <a:solidFill>
                  <a:srgbClr val="3D3939"/>
                </a:solidFill>
                <a:latin typeface="kiloji"/>
                <a:cs typeface="kiloji"/>
              </a:rPr>
              <a:t>✔ Không có thành phần gây hại cho da!</a:t>
            </a:r>
          </a:p>
          <a:p>
            <a:pPr marL="12700">
              <a:lnSpc>
                <a:spcPct val="100000"/>
              </a:lnSpc>
              <a:spcBef>
                <a:spcPts val="819"/>
              </a:spcBef>
            </a:pPr>
            <a:r>
              <a:rPr lang="vi-VN" sz="1400" dirty="0">
                <a:solidFill>
                  <a:srgbClr val="3D3939"/>
                </a:solidFill>
                <a:latin typeface="kiloji"/>
                <a:cs typeface="kiloji"/>
              </a:rPr>
              <a:t>✔ Mỹ phẩm không sử dụng chất bảo quản, paraben, hương thơm nhân tạo, chất màu thành phần động vật</a:t>
            </a:r>
            <a:endParaRPr sz="1400" dirty="0">
              <a:latin typeface="kiloji"/>
              <a:cs typeface="kiloji"/>
            </a:endParaRPr>
          </a:p>
        </p:txBody>
      </p:sp>
      <p:sp>
        <p:nvSpPr>
          <p:cNvPr id="19" name="object 3">
            <a:extLst>
              <a:ext uri="{FF2B5EF4-FFF2-40B4-BE49-F238E27FC236}">
                <a16:creationId xmlns:a16="http://schemas.microsoft.com/office/drawing/2014/main" id="{563A5B14-8031-6B4F-9052-8AEE6B6ADB4C}"/>
              </a:ext>
            </a:extLst>
          </p:cNvPr>
          <p:cNvSpPr txBox="1"/>
          <p:nvPr/>
        </p:nvSpPr>
        <p:spPr>
          <a:xfrm>
            <a:off x="9829801" y="6444054"/>
            <a:ext cx="2327068"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21" name="テキスト ボックス 20">
            <a:extLst>
              <a:ext uri="{FF2B5EF4-FFF2-40B4-BE49-F238E27FC236}">
                <a16:creationId xmlns:a16="http://schemas.microsoft.com/office/drawing/2014/main" id="{B432713D-9661-2443-9AC1-8E882A7A0B71}"/>
              </a:ext>
            </a:extLst>
          </p:cNvPr>
          <p:cNvSpPr txBox="1"/>
          <p:nvPr/>
        </p:nvSpPr>
        <p:spPr>
          <a:xfrm>
            <a:off x="114124" y="5419455"/>
            <a:ext cx="4573873" cy="954107"/>
          </a:xfrm>
          <a:prstGeom prst="rect">
            <a:avLst/>
          </a:prstGeom>
          <a:noFill/>
        </p:spPr>
        <p:txBody>
          <a:bodyPr wrap="square">
            <a:spAutoFit/>
          </a:bodyPr>
          <a:lstStyle/>
          <a:p>
            <a:r>
              <a:rPr lang="vi-VN" altLang="ja-JP" sz="1400" dirty="0">
                <a:solidFill>
                  <a:schemeClr val="bg1"/>
                </a:solidFill>
                <a:latin typeface="Calibri" panose="020F0502020204030204" pitchFamily="34" charset="0"/>
                <a:cs typeface="Calibri" panose="020F0502020204030204" pitchFamily="34" charset="0"/>
              </a:rPr>
              <a:t>Bạn hãy thử </a:t>
            </a:r>
            <a:r>
              <a:rPr lang="ja-JP" altLang="en-US" sz="1400" dirty="0">
                <a:solidFill>
                  <a:schemeClr val="bg1"/>
                </a:solidFill>
                <a:latin typeface="Calibri" panose="020F0502020204030204" pitchFamily="34" charset="0"/>
                <a:cs typeface="Calibri" panose="020F0502020204030204" pitchFamily="34" charset="0"/>
              </a:rPr>
              <a:t>cười</a:t>
            </a:r>
            <a:r>
              <a:rPr lang="en-US" altLang="ja-JP" sz="1400" dirty="0">
                <a:solidFill>
                  <a:schemeClr val="bg1"/>
                </a:solidFill>
                <a:latin typeface="Calibri" panose="020F0502020204030204" pitchFamily="34" charset="0"/>
                <a:cs typeface="Calibri" panose="020F0502020204030204" pitchFamily="34" charset="0"/>
              </a:rPr>
              <a:t> </a:t>
            </a:r>
            <a:r>
              <a:rPr lang="en-US" altLang="ja-JP" sz="1400" dirty="0" err="1">
                <a:solidFill>
                  <a:schemeClr val="bg1"/>
                </a:solidFill>
                <a:latin typeface="Calibri" panose="020F0502020204030204" pitchFamily="34" charset="0"/>
                <a:cs typeface="Calibri" panose="020F0502020204030204" pitchFamily="34" charset="0"/>
              </a:rPr>
              <a:t>xem</a:t>
            </a:r>
            <a:r>
              <a:rPr lang="en-US" altLang="ja-JP" sz="1400" dirty="0">
                <a:solidFill>
                  <a:schemeClr val="bg1"/>
                </a:solidFill>
                <a:latin typeface="Calibri" panose="020F0502020204030204" pitchFamily="34" charset="0"/>
                <a:cs typeface="Calibri" panose="020F0502020204030204" pitchFamily="34" charset="0"/>
              </a:rPr>
              <a:t>!</a:t>
            </a:r>
            <a:r>
              <a:rPr lang="ja-JP" altLang="en-US" sz="1400" dirty="0">
                <a:solidFill>
                  <a:schemeClr val="bg1"/>
                </a:solidFill>
                <a:latin typeface="Calibri" panose="020F0502020204030204" pitchFamily="34" charset="0"/>
                <a:cs typeface="Calibri" panose="020F0502020204030204" pitchFamily="34" charset="0"/>
              </a:rPr>
              <a:t> ”</a:t>
            </a:r>
            <a:r>
              <a:rPr lang="vi-VN" altLang="ja-JP" sz="1400" dirty="0">
                <a:solidFill>
                  <a:schemeClr val="bg1"/>
                </a:solidFill>
                <a:latin typeface="Calibri" panose="020F0502020204030204" pitchFamily="34" charset="0"/>
                <a:cs typeface="Calibri" panose="020F0502020204030204" pitchFamily="34" charset="0"/>
              </a:rPr>
              <a:t>Các đ</a:t>
            </a:r>
            <a:r>
              <a:rPr lang="ja-JP" altLang="en-US" sz="1400" dirty="0">
                <a:solidFill>
                  <a:schemeClr val="bg1"/>
                </a:solidFill>
                <a:latin typeface="Calibri" panose="020F0502020204030204" pitchFamily="34" charset="0"/>
                <a:cs typeface="Calibri" panose="020F0502020204030204" pitchFamily="34" charset="0"/>
              </a:rPr>
              <a:t>ường biểu cảm trên khuôn mặt“ được tạo ra thời điểm đó là bản tóm tắt về cuộc đời bạn, nhưng nó sẽ là </a:t>
            </a:r>
            <a:r>
              <a:rPr lang="vi-VN" altLang="ja-JP" sz="1400" dirty="0">
                <a:solidFill>
                  <a:schemeClr val="bg1"/>
                </a:solidFill>
                <a:latin typeface="Calibri" panose="020F0502020204030204" pitchFamily="34" charset="0"/>
                <a:cs typeface="Calibri" panose="020F0502020204030204" pitchFamily="34" charset="0"/>
              </a:rPr>
              <a:t>các nếp nhăn </a:t>
            </a:r>
            <a:r>
              <a:rPr lang="ja-JP" altLang="en-US" sz="1400" dirty="0">
                <a:solidFill>
                  <a:schemeClr val="bg1"/>
                </a:solidFill>
                <a:latin typeface="Calibri" panose="020F0502020204030204" pitchFamily="34" charset="0"/>
                <a:cs typeface="Calibri" panose="020F0502020204030204" pitchFamily="34" charset="0"/>
              </a:rPr>
              <a:t>trong tương lai.</a:t>
            </a:r>
          </a:p>
          <a:p>
            <a:r>
              <a:rPr lang="vi-VN" altLang="ja-JP" sz="1400" dirty="0">
                <a:solidFill>
                  <a:schemeClr val="bg1"/>
                </a:solidFill>
                <a:latin typeface="Calibri" panose="020F0502020204030204" pitchFamily="34" charset="0"/>
                <a:cs typeface="Calibri" panose="020F0502020204030204" pitchFamily="34" charset="0"/>
              </a:rPr>
              <a:t>Ngay từ giờ hãy cùng đón chào nụ cười thật đẹp nhé</a:t>
            </a:r>
            <a:r>
              <a:rPr lang="ja-JP" altLang="en-US" sz="1400" dirty="0">
                <a:solidFill>
                  <a:schemeClr val="bg1"/>
                </a:solidFill>
                <a:latin typeface="Calibri" panose="020F0502020204030204" pitchFamily="34" charset="0"/>
                <a:cs typeface="Calibri" panose="020F0502020204030204" pitchFamily="34" charset="0"/>
              </a:rPr>
              <a:t>!</a:t>
            </a:r>
          </a:p>
        </p:txBody>
      </p:sp>
      <p:sp>
        <p:nvSpPr>
          <p:cNvPr id="22" name="正方形/長方形 21">
            <a:extLst>
              <a:ext uri="{FF2B5EF4-FFF2-40B4-BE49-F238E27FC236}">
                <a16:creationId xmlns:a16="http://schemas.microsoft.com/office/drawing/2014/main" id="{FED1165E-8DAF-0B4F-9FF4-6EF48042805D}"/>
              </a:ext>
            </a:extLst>
          </p:cNvPr>
          <p:cNvSpPr/>
          <p:nvPr/>
        </p:nvSpPr>
        <p:spPr>
          <a:xfrm>
            <a:off x="5163443" y="1322382"/>
            <a:ext cx="6601836" cy="679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800" dirty="0" err="1">
                <a:solidFill>
                  <a:schemeClr val="tx1"/>
                </a:solidFill>
                <a:latin typeface="Calibri" panose="020F0502020204030204" pitchFamily="34" charset="0"/>
                <a:cs typeface="Calibri" panose="020F0502020204030204" pitchFamily="34" charset="0"/>
              </a:rPr>
              <a:t>Hãy</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bắt</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đầu</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với</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làm</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đẹp</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dự</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phòng</a:t>
            </a:r>
            <a:r>
              <a:rPr kumimoji="1" lang="en-US" altLang="ja-JP" sz="2800" dirty="0">
                <a:solidFill>
                  <a:schemeClr val="tx1"/>
                </a:solidFill>
                <a:latin typeface="Calibri" panose="020F0502020204030204" pitchFamily="34" charset="0"/>
                <a:cs typeface="Calibri" panose="020F0502020204030204" pitchFamily="34" charset="0"/>
              </a:rPr>
              <a:t>!</a:t>
            </a:r>
            <a:endParaRPr kumimoji="1" lang="ja-JP" altLang="en-US" sz="4800" b="1">
              <a:solidFill>
                <a:schemeClr val="tx1"/>
              </a:solidFill>
              <a:latin typeface="Calibri" panose="020F0502020204030204" pitchFamily="34" charset="0"/>
              <a:cs typeface="Calibri" panose="020F0502020204030204" pitchFamily="34" charset="0"/>
            </a:endParaRPr>
          </a:p>
        </p:txBody>
      </p:sp>
      <p:grpSp>
        <p:nvGrpSpPr>
          <p:cNvPr id="23" name="object 24">
            <a:extLst>
              <a:ext uri="{FF2B5EF4-FFF2-40B4-BE49-F238E27FC236}">
                <a16:creationId xmlns:a16="http://schemas.microsoft.com/office/drawing/2014/main" id="{C618FFE8-0F50-144B-9E8C-FAC49D200050}"/>
              </a:ext>
            </a:extLst>
          </p:cNvPr>
          <p:cNvGrpSpPr/>
          <p:nvPr/>
        </p:nvGrpSpPr>
        <p:grpSpPr>
          <a:xfrm>
            <a:off x="11047488" y="67060"/>
            <a:ext cx="1144905" cy="401320"/>
            <a:chOff x="11047488" y="67060"/>
            <a:chExt cx="1144905" cy="401320"/>
          </a:xfrm>
        </p:grpSpPr>
        <p:sp>
          <p:nvSpPr>
            <p:cNvPr id="24" name="object 25">
              <a:extLst>
                <a:ext uri="{FF2B5EF4-FFF2-40B4-BE49-F238E27FC236}">
                  <a16:creationId xmlns:a16="http://schemas.microsoft.com/office/drawing/2014/main" id="{90DC0DA1-933F-134C-9962-AD5A774AF4EF}"/>
                </a:ext>
              </a:extLst>
            </p:cNvPr>
            <p:cNvSpPr/>
            <p:nvPr/>
          </p:nvSpPr>
          <p:spPr>
            <a:xfrm>
              <a:off x="11047488" y="67060"/>
              <a:ext cx="1144511" cy="400841"/>
            </a:xfrm>
            <a:prstGeom prst="rect">
              <a:avLst/>
            </a:prstGeom>
            <a:blipFill>
              <a:blip r:embed="rId5" cstate="print"/>
              <a:stretch>
                <a:fillRect/>
              </a:stretch>
            </a:blipFill>
          </p:spPr>
          <p:txBody>
            <a:bodyPr wrap="square" lIns="0" tIns="0" rIns="0" bIns="0" rtlCol="0"/>
            <a:lstStyle/>
            <a:p>
              <a:endParaRPr/>
            </a:p>
          </p:txBody>
        </p:sp>
        <p:sp>
          <p:nvSpPr>
            <p:cNvPr id="25" name="object 26">
              <a:extLst>
                <a:ext uri="{FF2B5EF4-FFF2-40B4-BE49-F238E27FC236}">
                  <a16:creationId xmlns:a16="http://schemas.microsoft.com/office/drawing/2014/main" id="{5B124CA1-DF8D-B84A-B90C-89B52A550858}"/>
                </a:ext>
              </a:extLst>
            </p:cNvPr>
            <p:cNvSpPr/>
            <p:nvPr/>
          </p:nvSpPr>
          <p:spPr>
            <a:xfrm>
              <a:off x="11338560" y="105092"/>
              <a:ext cx="853438" cy="347535"/>
            </a:xfrm>
            <a:prstGeom prst="rect">
              <a:avLst/>
            </a:prstGeom>
            <a:blipFill>
              <a:blip r:embed="rId6" cstate="print"/>
              <a:stretch>
                <a:fillRect/>
              </a:stretch>
            </a:blipFill>
          </p:spPr>
          <p:txBody>
            <a:bodyPr wrap="square" lIns="0" tIns="0" rIns="0" bIns="0" rtlCol="0"/>
            <a:lstStyle/>
            <a:p>
              <a:endParaRPr/>
            </a:p>
          </p:txBody>
        </p:sp>
        <p:sp>
          <p:nvSpPr>
            <p:cNvPr id="26" name="object 27">
              <a:extLst>
                <a:ext uri="{FF2B5EF4-FFF2-40B4-BE49-F238E27FC236}">
                  <a16:creationId xmlns:a16="http://schemas.microsoft.com/office/drawing/2014/main" id="{B4AEAE00-A37D-AF4F-874D-73EC15E54909}"/>
                </a:ext>
              </a:extLst>
            </p:cNvPr>
            <p:cNvSpPr/>
            <p:nvPr/>
          </p:nvSpPr>
          <p:spPr>
            <a:xfrm>
              <a:off x="11081004" y="80771"/>
              <a:ext cx="1104900" cy="338455"/>
            </a:xfrm>
            <a:custGeom>
              <a:avLst/>
              <a:gdLst/>
              <a:ahLst/>
              <a:cxnLst/>
              <a:rect l="l" t="t" r="r" b="b"/>
              <a:pathLst>
                <a:path w="1104900" h="338455">
                  <a:moveTo>
                    <a:pt x="1104900" y="0"/>
                  </a:moveTo>
                  <a:lnTo>
                    <a:pt x="0" y="0"/>
                  </a:lnTo>
                  <a:lnTo>
                    <a:pt x="0" y="338327"/>
                  </a:lnTo>
                  <a:lnTo>
                    <a:pt x="1104900" y="338327"/>
                  </a:lnTo>
                  <a:lnTo>
                    <a:pt x="1104900" y="0"/>
                  </a:lnTo>
                  <a:close/>
                </a:path>
              </a:pathLst>
            </a:custGeom>
            <a:solidFill>
              <a:srgbClr val="F79546"/>
            </a:solidFill>
          </p:spPr>
          <p:txBody>
            <a:bodyPr wrap="square" lIns="0" tIns="0" rIns="0" bIns="0" rtlCol="0"/>
            <a:lstStyle/>
            <a:p>
              <a:endParaRPr/>
            </a:p>
          </p:txBody>
        </p:sp>
      </p:grpSp>
      <p:sp>
        <p:nvSpPr>
          <p:cNvPr id="27" name="object 28">
            <a:extLst>
              <a:ext uri="{FF2B5EF4-FFF2-40B4-BE49-F238E27FC236}">
                <a16:creationId xmlns:a16="http://schemas.microsoft.com/office/drawing/2014/main" id="{332257E4-9108-E949-9A58-23F04C9B3B8A}"/>
              </a:ext>
            </a:extLst>
          </p:cNvPr>
          <p:cNvSpPr txBox="1"/>
          <p:nvPr/>
        </p:nvSpPr>
        <p:spPr>
          <a:xfrm>
            <a:off x="11074909" y="157734"/>
            <a:ext cx="1032635" cy="166071"/>
          </a:xfrm>
          <a:prstGeom prst="rect">
            <a:avLst/>
          </a:prstGeom>
        </p:spPr>
        <p:txBody>
          <a:bodyPr vert="horz" wrap="square" lIns="0" tIns="12065" rIns="0" bIns="0" rtlCol="0">
            <a:spAutoFit/>
          </a:bodyPr>
          <a:lstStyle/>
          <a:p>
            <a:pPr marL="12700">
              <a:lnSpc>
                <a:spcPct val="100000"/>
              </a:lnSpc>
              <a:spcBef>
                <a:spcPts val="95"/>
              </a:spcBef>
            </a:pPr>
            <a:r>
              <a:rPr lang="vi-VN" sz="1000" spc="5" dirty="0">
                <a:solidFill>
                  <a:srgbClr val="FFFFFF"/>
                </a:solidFill>
                <a:latin typeface="kiloji"/>
                <a:cs typeface="kiloji"/>
              </a:rPr>
              <a:t>Làm đẹp dự phòng</a:t>
            </a:r>
            <a:endParaRPr sz="1000" dirty="0">
              <a:latin typeface="kiloji"/>
              <a:cs typeface="kiloji"/>
            </a:endParaRPr>
          </a:p>
        </p:txBody>
      </p:sp>
      <p:pic>
        <p:nvPicPr>
          <p:cNvPr id="12" name="Picture 5" descr="http://csc-vietnam.vn/images/logos/1/unnamed.png">
            <a:extLst>
              <a:ext uri="{FF2B5EF4-FFF2-40B4-BE49-F238E27FC236}">
                <a16:creationId xmlns:a16="http://schemas.microsoft.com/office/drawing/2014/main" id="{B09D55F7-31DE-A01C-701B-E1A697022F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77" y="6373562"/>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845" y="239013"/>
            <a:ext cx="7001155" cy="320601"/>
          </a:xfrm>
          <a:prstGeom prst="rect">
            <a:avLst/>
          </a:prstGeom>
        </p:spPr>
        <p:txBody>
          <a:bodyPr vert="horz" wrap="square" lIns="0" tIns="12700" rIns="0" bIns="0" rtlCol="0">
            <a:spAutoFit/>
          </a:bodyPr>
          <a:lstStyle/>
          <a:p>
            <a:pPr marL="12700">
              <a:lnSpc>
                <a:spcPct val="100000"/>
              </a:lnSpc>
              <a:spcBef>
                <a:spcPts val="100"/>
              </a:spcBef>
            </a:pPr>
            <a:r>
              <a:rPr lang="vi-VN" sz="2000" dirty="0">
                <a:solidFill>
                  <a:srgbClr val="000000"/>
                </a:solidFill>
                <a:latin typeface="IPAexGothic"/>
                <a:cs typeface="IPAexGothic"/>
              </a:rPr>
              <a:t>Thí nghiệm so sánh việc bôi lotion với dán miếng chứa kim siêu vi</a:t>
            </a:r>
            <a:endParaRPr sz="2000" dirty="0">
              <a:latin typeface="IPAexGothic"/>
              <a:cs typeface="IPAexGothic"/>
            </a:endParaRPr>
          </a:p>
        </p:txBody>
      </p:sp>
      <p:grpSp>
        <p:nvGrpSpPr>
          <p:cNvPr id="3" name="object 3"/>
          <p:cNvGrpSpPr/>
          <p:nvPr/>
        </p:nvGrpSpPr>
        <p:grpSpPr>
          <a:xfrm>
            <a:off x="1784604" y="1080516"/>
            <a:ext cx="8423275" cy="5163820"/>
            <a:chOff x="1784604" y="1080516"/>
            <a:chExt cx="8423275" cy="5163820"/>
          </a:xfrm>
        </p:grpSpPr>
        <p:sp>
          <p:nvSpPr>
            <p:cNvPr id="4" name="object 4"/>
            <p:cNvSpPr/>
            <p:nvPr/>
          </p:nvSpPr>
          <p:spPr>
            <a:xfrm>
              <a:off x="1784604" y="3947160"/>
              <a:ext cx="8423148" cy="229666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988820" y="1080516"/>
              <a:ext cx="3938015" cy="284378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039612" y="1080516"/>
              <a:ext cx="3982212" cy="2843783"/>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8001000" y="2955798"/>
            <a:ext cx="1853818" cy="762388"/>
          </a:xfrm>
          <a:prstGeom prst="rect">
            <a:avLst/>
          </a:prstGeom>
        </p:spPr>
        <p:txBody>
          <a:bodyPr vert="horz" wrap="square" lIns="0" tIns="10795" rIns="0" bIns="0" rtlCol="0">
            <a:spAutoFit/>
          </a:bodyPr>
          <a:lstStyle/>
          <a:p>
            <a:pPr marL="12700" marR="5080" indent="40640" algn="r">
              <a:lnSpc>
                <a:spcPct val="100400"/>
              </a:lnSpc>
              <a:spcBef>
                <a:spcPts val="85"/>
              </a:spcBef>
            </a:pPr>
            <a:r>
              <a:rPr sz="1600" b="1" spc="-5" dirty="0">
                <a:solidFill>
                  <a:srgbClr val="FFFFFF"/>
                </a:solidFill>
                <a:latin typeface="Arial"/>
                <a:cs typeface="Arial"/>
              </a:rPr>
              <a:t>Micro</a:t>
            </a:r>
            <a:r>
              <a:rPr sz="1600" b="1" spc="-15" dirty="0">
                <a:solidFill>
                  <a:srgbClr val="FFFFFF"/>
                </a:solidFill>
                <a:latin typeface="Arial"/>
                <a:cs typeface="Arial"/>
              </a:rPr>
              <a:t>n</a:t>
            </a:r>
            <a:r>
              <a:rPr sz="1600" b="1" spc="-5" dirty="0">
                <a:solidFill>
                  <a:srgbClr val="FFFFFF"/>
                </a:solidFill>
                <a:latin typeface="Arial"/>
                <a:cs typeface="Arial"/>
              </a:rPr>
              <a:t>eedle </a:t>
            </a:r>
            <a:r>
              <a:rPr lang="vi-VN" sz="1600" b="0" spc="15" dirty="0">
                <a:solidFill>
                  <a:srgbClr val="FFFFFF"/>
                </a:solidFill>
                <a:latin typeface="Noto Sans CJK JP Medium"/>
                <a:cs typeface="Noto Sans CJK JP Medium"/>
              </a:rPr>
              <a:t>Tỷ lệ hấp thụ khoảng 99% </a:t>
            </a:r>
          </a:p>
          <a:p>
            <a:pPr marL="12700" marR="5080" indent="40640" algn="r">
              <a:lnSpc>
                <a:spcPct val="100400"/>
              </a:lnSpc>
              <a:spcBef>
                <a:spcPts val="85"/>
              </a:spcBef>
            </a:pPr>
            <a:r>
              <a:rPr lang="vi-VN" sz="1600" spc="15" dirty="0">
                <a:solidFill>
                  <a:srgbClr val="FFFFFF"/>
                </a:solidFill>
                <a:latin typeface="Noto Sans CJK JP Medium"/>
                <a:cs typeface="Noto Sans CJK JP Medium"/>
              </a:rPr>
              <a:t>Cần </a:t>
            </a:r>
            <a:r>
              <a:rPr lang="vi-VN" sz="1600" b="0" spc="15" dirty="0">
                <a:solidFill>
                  <a:srgbClr val="FFFFFF"/>
                </a:solidFill>
                <a:latin typeface="Noto Sans CJK JP Medium"/>
                <a:cs typeface="Noto Sans CJK JP Medium"/>
              </a:rPr>
              <a:t>2 giờ</a:t>
            </a:r>
            <a:endParaRPr sz="1600" dirty="0">
              <a:latin typeface="Noto Sans CJK JP Medium"/>
              <a:cs typeface="Noto Sans CJK JP Medium"/>
            </a:endParaRPr>
          </a:p>
        </p:txBody>
      </p:sp>
      <p:sp>
        <p:nvSpPr>
          <p:cNvPr id="8" name="object 8"/>
          <p:cNvSpPr txBox="1"/>
          <p:nvPr/>
        </p:nvSpPr>
        <p:spPr>
          <a:xfrm>
            <a:off x="2154682" y="3043885"/>
            <a:ext cx="1579118" cy="750847"/>
          </a:xfrm>
          <a:prstGeom prst="rect">
            <a:avLst/>
          </a:prstGeom>
        </p:spPr>
        <p:txBody>
          <a:bodyPr vert="horz" wrap="square" lIns="0" tIns="12065" rIns="0" bIns="0" rtlCol="0">
            <a:spAutoFit/>
          </a:bodyPr>
          <a:lstStyle/>
          <a:p>
            <a:pPr marL="12700">
              <a:lnSpc>
                <a:spcPct val="100000"/>
              </a:lnSpc>
              <a:spcBef>
                <a:spcPts val="95"/>
              </a:spcBef>
            </a:pPr>
            <a:r>
              <a:rPr lang="vi-VN" sz="1600" b="0" spc="15" dirty="0">
                <a:solidFill>
                  <a:srgbClr val="FFFFFF"/>
                </a:solidFill>
                <a:latin typeface="Noto Sans CJK JP Medium"/>
                <a:cs typeface="Noto Sans CJK JP Medium"/>
              </a:rPr>
              <a:t>Lotion</a:t>
            </a:r>
            <a:endParaRPr sz="1600" dirty="0">
              <a:latin typeface="Noto Sans CJK JP Medium"/>
              <a:cs typeface="Noto Sans CJK JP Medium"/>
            </a:endParaRPr>
          </a:p>
          <a:p>
            <a:pPr marL="12700" marR="5080">
              <a:lnSpc>
                <a:spcPct val="100000"/>
              </a:lnSpc>
              <a:spcBef>
                <a:spcPts val="5"/>
              </a:spcBef>
            </a:pPr>
            <a:r>
              <a:rPr lang="vi-VN" sz="1600" b="0" spc="20" dirty="0">
                <a:solidFill>
                  <a:srgbClr val="FFFFFF"/>
                </a:solidFill>
                <a:latin typeface="Noto Sans CJK JP Medium"/>
                <a:cs typeface="Noto Sans CJK JP Medium"/>
              </a:rPr>
              <a:t>Tỷ lệ hấp thu </a:t>
            </a:r>
            <a:r>
              <a:rPr sz="1600" b="1" spc="-5" dirty="0">
                <a:solidFill>
                  <a:srgbClr val="FFFFFF"/>
                </a:solidFill>
                <a:latin typeface="Arial"/>
                <a:cs typeface="Arial"/>
              </a:rPr>
              <a:t>5%  </a:t>
            </a:r>
            <a:endParaRPr lang="vi-VN" sz="1600" b="1" spc="-5" dirty="0">
              <a:solidFill>
                <a:srgbClr val="FFFFFF"/>
              </a:solidFill>
              <a:latin typeface="Arial"/>
              <a:cs typeface="Arial"/>
            </a:endParaRPr>
          </a:p>
          <a:p>
            <a:pPr marL="12700" marR="5080">
              <a:lnSpc>
                <a:spcPct val="100000"/>
              </a:lnSpc>
              <a:spcBef>
                <a:spcPts val="5"/>
              </a:spcBef>
            </a:pPr>
            <a:r>
              <a:rPr lang="vi-VN" sz="1600" spc="-5" dirty="0">
                <a:solidFill>
                  <a:srgbClr val="FFFFFF"/>
                </a:solidFill>
                <a:latin typeface="Arial"/>
                <a:cs typeface="Arial"/>
              </a:rPr>
              <a:t>Cần </a:t>
            </a:r>
            <a:r>
              <a:rPr sz="1600" spc="-5" dirty="0">
                <a:solidFill>
                  <a:srgbClr val="FFFFFF"/>
                </a:solidFill>
                <a:latin typeface="Arial"/>
                <a:cs typeface="Arial"/>
              </a:rPr>
              <a:t>24</a:t>
            </a:r>
            <a:r>
              <a:rPr lang="vi-VN" sz="1600" spc="15" dirty="0">
                <a:solidFill>
                  <a:srgbClr val="FFFFFF"/>
                </a:solidFill>
                <a:latin typeface="Noto Sans CJK JP Medium"/>
                <a:cs typeface="Noto Sans CJK JP Medium"/>
              </a:rPr>
              <a:t> </a:t>
            </a:r>
            <a:r>
              <a:rPr lang="vi-VN" sz="1600" b="0" spc="15" dirty="0">
                <a:solidFill>
                  <a:srgbClr val="FFFFFF"/>
                </a:solidFill>
                <a:latin typeface="Noto Sans CJK JP Medium"/>
                <a:cs typeface="Noto Sans CJK JP Medium"/>
              </a:rPr>
              <a:t>giờ</a:t>
            </a:r>
            <a:endParaRPr sz="1600" dirty="0">
              <a:latin typeface="Noto Sans CJK JP Medium"/>
              <a:cs typeface="Noto Sans CJK JP Medium"/>
            </a:endParaRPr>
          </a:p>
        </p:txBody>
      </p:sp>
      <p:sp>
        <p:nvSpPr>
          <p:cNvPr id="9" name="object 9"/>
          <p:cNvSpPr txBox="1"/>
          <p:nvPr/>
        </p:nvSpPr>
        <p:spPr>
          <a:xfrm>
            <a:off x="2819400" y="6321958"/>
            <a:ext cx="6629400" cy="181460"/>
          </a:xfrm>
          <a:prstGeom prst="rect">
            <a:avLst/>
          </a:prstGeom>
        </p:spPr>
        <p:txBody>
          <a:bodyPr vert="horz" wrap="square" lIns="0" tIns="12065" rIns="0" bIns="0" rtlCol="0">
            <a:spAutoFit/>
          </a:bodyPr>
          <a:lstStyle/>
          <a:p>
            <a:pPr marL="12700">
              <a:lnSpc>
                <a:spcPct val="100000"/>
              </a:lnSpc>
              <a:spcBef>
                <a:spcPts val="95"/>
              </a:spcBef>
            </a:pPr>
            <a:r>
              <a:rPr lang="vi-VN" sz="1100" spc="-5" dirty="0">
                <a:latin typeface="Calibri" panose="020F0502020204030204" pitchFamily="34" charset="0"/>
                <a:cs typeface="Calibri" panose="020F0502020204030204" pitchFamily="34" charset="0"/>
              </a:rPr>
              <a:t>* Trong thử nghiệm này, thuốc nhuộm màu đỏ được sử dụng thay cho axit astaxanthin để xác nhận tốc độ hấp thụ.</a:t>
            </a:r>
            <a:endParaRPr sz="1100" dirty="0">
              <a:latin typeface="Calibri" panose="020F0502020204030204" pitchFamily="34" charset="0"/>
              <a:cs typeface="Calibri" panose="020F0502020204030204" pitchFamily="34" charset="0"/>
            </a:endParaRPr>
          </a:p>
        </p:txBody>
      </p:sp>
      <p:sp>
        <p:nvSpPr>
          <p:cNvPr id="10" name="object 10"/>
          <p:cNvSpPr txBox="1"/>
          <p:nvPr/>
        </p:nvSpPr>
        <p:spPr>
          <a:xfrm>
            <a:off x="287832" y="640841"/>
            <a:ext cx="3033395"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00AFEF"/>
                </a:solidFill>
                <a:latin typeface="Arial"/>
                <a:cs typeface="Arial"/>
              </a:rPr>
              <a:t>Nile </a:t>
            </a:r>
            <a:r>
              <a:rPr sz="1400" dirty="0">
                <a:solidFill>
                  <a:srgbClr val="00AFEF"/>
                </a:solidFill>
                <a:latin typeface="Arial"/>
                <a:cs typeface="Arial"/>
              </a:rPr>
              <a:t>red Cream VS. </a:t>
            </a:r>
            <a:r>
              <a:rPr sz="1400" spc="-5" dirty="0">
                <a:solidFill>
                  <a:srgbClr val="00AFEF"/>
                </a:solidFill>
                <a:latin typeface="Arial"/>
                <a:cs typeface="Arial"/>
              </a:rPr>
              <a:t>Microneedle</a:t>
            </a:r>
            <a:r>
              <a:rPr sz="1400" spc="-105" dirty="0">
                <a:solidFill>
                  <a:srgbClr val="00AFEF"/>
                </a:solidFill>
                <a:latin typeface="Arial"/>
                <a:cs typeface="Arial"/>
              </a:rPr>
              <a:t> </a:t>
            </a:r>
            <a:r>
              <a:rPr sz="1400" dirty="0">
                <a:solidFill>
                  <a:srgbClr val="00AFEF"/>
                </a:solidFill>
                <a:latin typeface="Arial"/>
                <a:cs typeface="Arial"/>
              </a:rPr>
              <a:t>Path</a:t>
            </a:r>
            <a:endParaRPr sz="1400" dirty="0">
              <a:latin typeface="Arial"/>
              <a:cs typeface="Arial"/>
            </a:endParaRPr>
          </a:p>
        </p:txBody>
      </p:sp>
      <p:sp>
        <p:nvSpPr>
          <p:cNvPr id="17" name="object 17"/>
          <p:cNvSpPr/>
          <p:nvPr/>
        </p:nvSpPr>
        <p:spPr>
          <a:xfrm>
            <a:off x="6557771" y="958596"/>
            <a:ext cx="3144012" cy="525779"/>
          </a:xfrm>
          <a:prstGeom prst="rect">
            <a:avLst/>
          </a:prstGeom>
          <a:blipFill>
            <a:blip r:embed="rId5" cstate="print"/>
            <a:stretch>
              <a:fillRect/>
            </a:stretch>
          </a:blipFill>
        </p:spPr>
        <p:txBody>
          <a:bodyPr wrap="square" lIns="0" tIns="0" rIns="0" bIns="0" rtlCol="0"/>
          <a:lstStyle/>
          <a:p>
            <a:endParaRPr/>
          </a:p>
        </p:txBody>
      </p:sp>
      <p:grpSp>
        <p:nvGrpSpPr>
          <p:cNvPr id="19" name="object 24">
            <a:extLst>
              <a:ext uri="{FF2B5EF4-FFF2-40B4-BE49-F238E27FC236}">
                <a16:creationId xmlns:a16="http://schemas.microsoft.com/office/drawing/2014/main" id="{8E0C46DF-5D97-DA48-979E-18F1D9BE8F92}"/>
              </a:ext>
            </a:extLst>
          </p:cNvPr>
          <p:cNvGrpSpPr/>
          <p:nvPr/>
        </p:nvGrpSpPr>
        <p:grpSpPr>
          <a:xfrm>
            <a:off x="11047488" y="67060"/>
            <a:ext cx="1144905" cy="401320"/>
            <a:chOff x="11047488" y="67060"/>
            <a:chExt cx="1144905" cy="401320"/>
          </a:xfrm>
        </p:grpSpPr>
        <p:sp>
          <p:nvSpPr>
            <p:cNvPr id="20" name="object 25">
              <a:extLst>
                <a:ext uri="{FF2B5EF4-FFF2-40B4-BE49-F238E27FC236}">
                  <a16:creationId xmlns:a16="http://schemas.microsoft.com/office/drawing/2014/main" id="{53B48ABE-5105-FF49-AB7C-13922FCB6F89}"/>
                </a:ext>
              </a:extLst>
            </p:cNvPr>
            <p:cNvSpPr/>
            <p:nvPr/>
          </p:nvSpPr>
          <p:spPr>
            <a:xfrm>
              <a:off x="11047488" y="67060"/>
              <a:ext cx="1144511" cy="400841"/>
            </a:xfrm>
            <a:prstGeom prst="rect">
              <a:avLst/>
            </a:prstGeom>
            <a:blipFill>
              <a:blip r:embed="rId6" cstate="print"/>
              <a:stretch>
                <a:fillRect/>
              </a:stretch>
            </a:blipFill>
          </p:spPr>
          <p:txBody>
            <a:bodyPr wrap="square" lIns="0" tIns="0" rIns="0" bIns="0" rtlCol="0"/>
            <a:lstStyle/>
            <a:p>
              <a:endParaRPr/>
            </a:p>
          </p:txBody>
        </p:sp>
        <p:sp>
          <p:nvSpPr>
            <p:cNvPr id="21" name="object 26">
              <a:extLst>
                <a:ext uri="{FF2B5EF4-FFF2-40B4-BE49-F238E27FC236}">
                  <a16:creationId xmlns:a16="http://schemas.microsoft.com/office/drawing/2014/main" id="{85F816D5-A6BC-344D-89AE-F45AF08D9404}"/>
                </a:ext>
              </a:extLst>
            </p:cNvPr>
            <p:cNvSpPr/>
            <p:nvPr/>
          </p:nvSpPr>
          <p:spPr>
            <a:xfrm>
              <a:off x="11338560" y="105092"/>
              <a:ext cx="853438" cy="347535"/>
            </a:xfrm>
            <a:prstGeom prst="rect">
              <a:avLst/>
            </a:prstGeom>
            <a:blipFill>
              <a:blip r:embed="rId7" cstate="print"/>
              <a:stretch>
                <a:fillRect/>
              </a:stretch>
            </a:blipFill>
          </p:spPr>
          <p:txBody>
            <a:bodyPr wrap="square" lIns="0" tIns="0" rIns="0" bIns="0" rtlCol="0"/>
            <a:lstStyle/>
            <a:p>
              <a:endParaRPr/>
            </a:p>
          </p:txBody>
        </p:sp>
        <p:sp>
          <p:nvSpPr>
            <p:cNvPr id="22" name="object 27">
              <a:extLst>
                <a:ext uri="{FF2B5EF4-FFF2-40B4-BE49-F238E27FC236}">
                  <a16:creationId xmlns:a16="http://schemas.microsoft.com/office/drawing/2014/main" id="{F39D51F4-E44D-4242-B2F5-F8C1A4A08DCB}"/>
                </a:ext>
              </a:extLst>
            </p:cNvPr>
            <p:cNvSpPr/>
            <p:nvPr/>
          </p:nvSpPr>
          <p:spPr>
            <a:xfrm>
              <a:off x="11081004" y="80771"/>
              <a:ext cx="1104900" cy="338455"/>
            </a:xfrm>
            <a:custGeom>
              <a:avLst/>
              <a:gdLst/>
              <a:ahLst/>
              <a:cxnLst/>
              <a:rect l="l" t="t" r="r" b="b"/>
              <a:pathLst>
                <a:path w="1104900" h="338455">
                  <a:moveTo>
                    <a:pt x="1104900" y="0"/>
                  </a:moveTo>
                  <a:lnTo>
                    <a:pt x="0" y="0"/>
                  </a:lnTo>
                  <a:lnTo>
                    <a:pt x="0" y="338327"/>
                  </a:lnTo>
                  <a:lnTo>
                    <a:pt x="1104900" y="338327"/>
                  </a:lnTo>
                  <a:lnTo>
                    <a:pt x="1104900" y="0"/>
                  </a:lnTo>
                  <a:close/>
                </a:path>
              </a:pathLst>
            </a:custGeom>
            <a:solidFill>
              <a:srgbClr val="F79546"/>
            </a:solidFill>
          </p:spPr>
          <p:txBody>
            <a:bodyPr wrap="square" lIns="0" tIns="0" rIns="0" bIns="0" rtlCol="0"/>
            <a:lstStyle/>
            <a:p>
              <a:endParaRPr/>
            </a:p>
          </p:txBody>
        </p:sp>
      </p:grpSp>
      <p:sp>
        <p:nvSpPr>
          <p:cNvPr id="23" name="object 28">
            <a:extLst>
              <a:ext uri="{FF2B5EF4-FFF2-40B4-BE49-F238E27FC236}">
                <a16:creationId xmlns:a16="http://schemas.microsoft.com/office/drawing/2014/main" id="{C50C85B8-F37B-2845-8C74-D0433BABB44C}"/>
              </a:ext>
            </a:extLst>
          </p:cNvPr>
          <p:cNvSpPr txBox="1"/>
          <p:nvPr/>
        </p:nvSpPr>
        <p:spPr>
          <a:xfrm>
            <a:off x="11074909" y="157734"/>
            <a:ext cx="1032635" cy="166071"/>
          </a:xfrm>
          <a:prstGeom prst="rect">
            <a:avLst/>
          </a:prstGeom>
        </p:spPr>
        <p:txBody>
          <a:bodyPr vert="horz" wrap="square" lIns="0" tIns="12065" rIns="0" bIns="0" rtlCol="0">
            <a:spAutoFit/>
          </a:bodyPr>
          <a:lstStyle/>
          <a:p>
            <a:pPr marL="12700">
              <a:lnSpc>
                <a:spcPct val="100000"/>
              </a:lnSpc>
              <a:spcBef>
                <a:spcPts val="95"/>
              </a:spcBef>
            </a:pPr>
            <a:r>
              <a:rPr lang="vi-VN" sz="1000" spc="5" dirty="0">
                <a:solidFill>
                  <a:srgbClr val="FFFFFF"/>
                </a:solidFill>
                <a:latin typeface="kiloji"/>
                <a:cs typeface="kiloji"/>
              </a:rPr>
              <a:t>Làm đẹp dự phòng</a:t>
            </a:r>
            <a:endParaRPr sz="1000" dirty="0">
              <a:latin typeface="kiloji"/>
              <a:cs typeface="kiloji"/>
            </a:endParaRPr>
          </a:p>
        </p:txBody>
      </p:sp>
      <p:sp>
        <p:nvSpPr>
          <p:cNvPr id="11" name="object 3">
            <a:extLst>
              <a:ext uri="{FF2B5EF4-FFF2-40B4-BE49-F238E27FC236}">
                <a16:creationId xmlns:a16="http://schemas.microsoft.com/office/drawing/2014/main" id="{A283BB73-88FA-17A0-5573-6EA0A53896D5}"/>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12" name="Picture 5" descr="http://csc-vietnam.vn/images/logos/1/unnamed.png">
            <a:extLst>
              <a:ext uri="{FF2B5EF4-FFF2-40B4-BE49-F238E27FC236}">
                <a16:creationId xmlns:a16="http://schemas.microsoft.com/office/drawing/2014/main" id="{B612E18F-C480-3DA5-67AB-FEF450C8B0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586" y="6253056"/>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48611" y="2461260"/>
            <a:ext cx="3794760" cy="272948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933190" y="2577845"/>
            <a:ext cx="5712460" cy="1697355"/>
          </a:xfrm>
          <a:prstGeom prst="rect">
            <a:avLst/>
          </a:prstGeom>
        </p:spPr>
        <p:txBody>
          <a:bodyPr vert="horz" wrap="square" lIns="0" tIns="13335" rIns="0" bIns="0" rtlCol="0">
            <a:spAutoFit/>
          </a:bodyPr>
          <a:lstStyle/>
          <a:p>
            <a:pPr marL="12700" marR="4612005">
              <a:lnSpc>
                <a:spcPct val="100000"/>
              </a:lnSpc>
              <a:spcBef>
                <a:spcPts val="105"/>
              </a:spcBef>
            </a:pPr>
            <a:r>
              <a:rPr sz="1400" dirty="0">
                <a:latin typeface="Arial"/>
                <a:cs typeface="Arial"/>
              </a:rPr>
              <a:t>Enteroco</a:t>
            </a:r>
            <a:r>
              <a:rPr sz="1400" spc="-10" dirty="0">
                <a:latin typeface="Arial"/>
                <a:cs typeface="Arial"/>
              </a:rPr>
              <a:t>cc</a:t>
            </a:r>
            <a:r>
              <a:rPr sz="1400" dirty="0">
                <a:latin typeface="Arial"/>
                <a:cs typeface="Arial"/>
              </a:rPr>
              <a:t>us  faecalis</a:t>
            </a:r>
          </a:p>
          <a:p>
            <a:pPr marL="2128520" algn="ctr">
              <a:lnSpc>
                <a:spcPct val="100000"/>
              </a:lnSpc>
              <a:spcBef>
                <a:spcPts val="555"/>
              </a:spcBef>
            </a:pPr>
            <a:r>
              <a:rPr sz="1400" dirty="0">
                <a:latin typeface="kiloji"/>
                <a:cs typeface="kiloji"/>
              </a:rPr>
              <a:t>高濃度</a:t>
            </a:r>
            <a:r>
              <a:rPr sz="1400" spc="-15" dirty="0">
                <a:latin typeface="kiloji"/>
                <a:cs typeface="kiloji"/>
              </a:rPr>
              <a:t>乳</a:t>
            </a:r>
            <a:r>
              <a:rPr sz="1400" dirty="0">
                <a:latin typeface="kiloji"/>
                <a:cs typeface="kiloji"/>
              </a:rPr>
              <a:t>酸菌</a:t>
            </a:r>
            <a:r>
              <a:rPr sz="1400" spc="-15" dirty="0">
                <a:latin typeface="kiloji"/>
                <a:cs typeface="kiloji"/>
              </a:rPr>
              <a:t>で体</a:t>
            </a:r>
            <a:r>
              <a:rPr sz="1400" dirty="0">
                <a:latin typeface="kiloji"/>
                <a:cs typeface="kiloji"/>
              </a:rPr>
              <a:t>の内側</a:t>
            </a:r>
            <a:r>
              <a:rPr sz="1400" spc="-15" dirty="0">
                <a:latin typeface="kiloji"/>
                <a:cs typeface="kiloji"/>
              </a:rPr>
              <a:t>か</a:t>
            </a:r>
            <a:r>
              <a:rPr sz="1400" dirty="0">
                <a:latin typeface="kiloji"/>
                <a:cs typeface="kiloji"/>
              </a:rPr>
              <a:t>ら免</a:t>
            </a:r>
            <a:r>
              <a:rPr sz="1400" spc="-15" dirty="0">
                <a:latin typeface="kiloji"/>
                <a:cs typeface="kiloji"/>
              </a:rPr>
              <a:t>疫を</a:t>
            </a:r>
            <a:r>
              <a:rPr sz="1400" dirty="0">
                <a:latin typeface="kiloji"/>
                <a:cs typeface="kiloji"/>
              </a:rPr>
              <a:t>高める</a:t>
            </a:r>
          </a:p>
          <a:p>
            <a:pPr marL="2319655" marR="184150" indent="-1270" algn="ctr">
              <a:lnSpc>
                <a:spcPct val="150000"/>
              </a:lnSpc>
            </a:pPr>
            <a:r>
              <a:rPr sz="1400" b="0" dirty="0">
                <a:solidFill>
                  <a:srgbClr val="FF7B80"/>
                </a:solidFill>
                <a:latin typeface="Noto Sans CJK JP Medium"/>
                <a:cs typeface="Noto Sans CJK JP Medium"/>
              </a:rPr>
              <a:t>カラダ</a:t>
            </a:r>
            <a:r>
              <a:rPr sz="1400" b="0" spc="-15" dirty="0">
                <a:solidFill>
                  <a:srgbClr val="FF7B80"/>
                </a:solidFill>
                <a:latin typeface="Noto Sans CJK JP Medium"/>
                <a:cs typeface="Noto Sans CJK JP Medium"/>
              </a:rPr>
              <a:t>の</a:t>
            </a:r>
            <a:r>
              <a:rPr sz="1400" b="0" dirty="0">
                <a:solidFill>
                  <a:srgbClr val="FF7B80"/>
                </a:solidFill>
                <a:latin typeface="Noto Sans CJK JP Medium"/>
                <a:cs typeface="Noto Sans CJK JP Medium"/>
              </a:rPr>
              <a:t>中か</a:t>
            </a:r>
            <a:r>
              <a:rPr sz="1400" b="0" spc="-15" dirty="0">
                <a:solidFill>
                  <a:srgbClr val="FF7B80"/>
                </a:solidFill>
                <a:latin typeface="Noto Sans CJK JP Medium"/>
                <a:cs typeface="Noto Sans CJK JP Medium"/>
              </a:rPr>
              <a:t>ら健</a:t>
            </a:r>
            <a:r>
              <a:rPr sz="1400" b="0" dirty="0">
                <a:solidFill>
                  <a:srgbClr val="FF7B80"/>
                </a:solidFill>
                <a:latin typeface="Noto Sans CJK JP Medium"/>
                <a:cs typeface="Noto Sans CJK JP Medium"/>
              </a:rPr>
              <a:t>康的に</a:t>
            </a:r>
            <a:r>
              <a:rPr sz="1400" b="0" spc="-15" dirty="0">
                <a:solidFill>
                  <a:srgbClr val="FF7B80"/>
                </a:solidFill>
                <a:latin typeface="Noto Sans CJK JP Medium"/>
                <a:cs typeface="Noto Sans CJK JP Medium"/>
              </a:rPr>
              <a:t>美</a:t>
            </a:r>
            <a:r>
              <a:rPr sz="1400" b="0" dirty="0">
                <a:solidFill>
                  <a:srgbClr val="FF7B80"/>
                </a:solidFill>
                <a:latin typeface="Noto Sans CJK JP Medium"/>
                <a:cs typeface="Noto Sans CJK JP Medium"/>
              </a:rPr>
              <a:t>しく</a:t>
            </a:r>
            <a:r>
              <a:rPr sz="1400" b="0" spc="-15" dirty="0">
                <a:solidFill>
                  <a:srgbClr val="FF7B80"/>
                </a:solidFill>
                <a:latin typeface="Noto Sans CJK JP Medium"/>
                <a:cs typeface="Noto Sans CJK JP Medium"/>
              </a:rPr>
              <a:t>整え</a:t>
            </a:r>
            <a:r>
              <a:rPr sz="1400" b="0" dirty="0">
                <a:solidFill>
                  <a:srgbClr val="FF7B80"/>
                </a:solidFill>
                <a:latin typeface="Noto Sans CJK JP Medium"/>
                <a:cs typeface="Noto Sans CJK JP Medium"/>
              </a:rPr>
              <a:t>る！ </a:t>
            </a:r>
            <a:r>
              <a:rPr sz="1400" b="0" dirty="0">
                <a:solidFill>
                  <a:srgbClr val="6F2F9F"/>
                </a:solidFill>
                <a:latin typeface="Noto Sans CJK JP Medium"/>
                <a:cs typeface="Noto Sans CJK JP Medium"/>
              </a:rPr>
              <a:t>イナー</a:t>
            </a:r>
            <a:r>
              <a:rPr sz="1400" b="0" spc="-15" dirty="0">
                <a:solidFill>
                  <a:srgbClr val="6F2F9F"/>
                </a:solidFill>
                <a:latin typeface="Noto Sans CJK JP Medium"/>
                <a:cs typeface="Noto Sans CJK JP Medium"/>
              </a:rPr>
              <a:t>フ</a:t>
            </a:r>
            <a:r>
              <a:rPr sz="1400" b="0" dirty="0">
                <a:solidFill>
                  <a:srgbClr val="6F2F9F"/>
                </a:solidFill>
                <a:latin typeface="Noto Sans CJK JP Medium"/>
                <a:cs typeface="Noto Sans CJK JP Medium"/>
              </a:rPr>
              <a:t>ロー</a:t>
            </a:r>
            <a:r>
              <a:rPr sz="1400" b="0" spc="-15" dirty="0">
                <a:solidFill>
                  <a:srgbClr val="6F2F9F"/>
                </a:solidFill>
                <a:latin typeface="Noto Sans CJK JP Medium"/>
                <a:cs typeface="Noto Sans CJK JP Medium"/>
              </a:rPr>
              <a:t>ラと</a:t>
            </a:r>
            <a:r>
              <a:rPr sz="1400" b="0" dirty="0">
                <a:solidFill>
                  <a:srgbClr val="6F2F9F"/>
                </a:solidFill>
                <a:latin typeface="Noto Sans CJK JP Medium"/>
                <a:cs typeface="Noto Sans CJK JP Medium"/>
              </a:rPr>
              <a:t>イナー</a:t>
            </a:r>
            <a:r>
              <a:rPr sz="1400" b="0" spc="-15" dirty="0">
                <a:solidFill>
                  <a:srgbClr val="6F2F9F"/>
                </a:solidFill>
                <a:latin typeface="Noto Sans CJK JP Medium"/>
                <a:cs typeface="Noto Sans CJK JP Medium"/>
              </a:rPr>
              <a:t>ビ</a:t>
            </a:r>
            <a:r>
              <a:rPr sz="1400" b="0" dirty="0">
                <a:solidFill>
                  <a:srgbClr val="6F2F9F"/>
                </a:solidFill>
                <a:latin typeface="Noto Sans CJK JP Medium"/>
                <a:cs typeface="Noto Sans CJK JP Medium"/>
              </a:rPr>
              <a:t>ュー</a:t>
            </a:r>
            <a:r>
              <a:rPr sz="1400" b="0" spc="-15" dirty="0">
                <a:solidFill>
                  <a:srgbClr val="6F2F9F"/>
                </a:solidFill>
                <a:latin typeface="Noto Sans CJK JP Medium"/>
                <a:cs typeface="Noto Sans CJK JP Medium"/>
              </a:rPr>
              <a:t>ティ</a:t>
            </a:r>
            <a:r>
              <a:rPr sz="1400" b="0" spc="5" dirty="0">
                <a:solidFill>
                  <a:srgbClr val="6F2F9F"/>
                </a:solidFill>
                <a:latin typeface="Noto Sans CJK JP Medium"/>
                <a:cs typeface="Noto Sans CJK JP Medium"/>
              </a:rPr>
              <a:t>ー</a:t>
            </a:r>
            <a:r>
              <a:rPr sz="1400" dirty="0">
                <a:solidFill>
                  <a:srgbClr val="6F2F9F"/>
                </a:solidFill>
                <a:latin typeface="kiloji"/>
                <a:cs typeface="kiloji"/>
              </a:rPr>
              <a:t>を</a:t>
            </a:r>
            <a:endParaRPr sz="1400" dirty="0">
              <a:latin typeface="kiloji"/>
              <a:cs typeface="kiloji"/>
            </a:endParaRPr>
          </a:p>
          <a:p>
            <a:pPr marL="2128520" algn="ctr">
              <a:lnSpc>
                <a:spcPct val="100000"/>
              </a:lnSpc>
              <a:spcBef>
                <a:spcPts val="840"/>
              </a:spcBef>
            </a:pPr>
            <a:r>
              <a:rPr sz="1400" spc="5" dirty="0">
                <a:solidFill>
                  <a:srgbClr val="6F2F9F"/>
                </a:solidFill>
                <a:latin typeface="kiloji"/>
                <a:cs typeface="kiloji"/>
              </a:rPr>
              <a:t>目</a:t>
            </a:r>
            <a:r>
              <a:rPr sz="1400" dirty="0">
                <a:solidFill>
                  <a:srgbClr val="6F2F9F"/>
                </a:solidFill>
                <a:latin typeface="kiloji"/>
                <a:cs typeface="kiloji"/>
              </a:rPr>
              <a:t>指</a:t>
            </a:r>
            <a:r>
              <a:rPr sz="1400" spc="5" dirty="0">
                <a:solidFill>
                  <a:srgbClr val="6F2F9F"/>
                </a:solidFill>
                <a:latin typeface="kiloji"/>
                <a:cs typeface="kiloji"/>
              </a:rPr>
              <a:t>し</a:t>
            </a:r>
            <a:r>
              <a:rPr sz="1400" spc="-15" dirty="0">
                <a:solidFill>
                  <a:srgbClr val="6F2F9F"/>
                </a:solidFill>
                <a:latin typeface="kiloji"/>
                <a:cs typeface="kiloji"/>
              </a:rPr>
              <a:t>て</a:t>
            </a:r>
            <a:r>
              <a:rPr sz="1400" spc="5" dirty="0">
                <a:solidFill>
                  <a:srgbClr val="6F2F9F"/>
                </a:solidFill>
                <a:latin typeface="kiloji"/>
                <a:cs typeface="kiloji"/>
              </a:rPr>
              <a:t>誕</a:t>
            </a:r>
            <a:r>
              <a:rPr sz="1400" dirty="0">
                <a:solidFill>
                  <a:srgbClr val="6F2F9F"/>
                </a:solidFill>
                <a:latin typeface="kiloji"/>
                <a:cs typeface="kiloji"/>
              </a:rPr>
              <a:t>生</a:t>
            </a:r>
            <a:r>
              <a:rPr sz="1400" spc="-10" dirty="0">
                <a:solidFill>
                  <a:srgbClr val="6F2F9F"/>
                </a:solidFill>
                <a:latin typeface="kiloji"/>
                <a:cs typeface="kiloji"/>
              </a:rPr>
              <a:t>した</a:t>
            </a:r>
            <a:r>
              <a:rPr sz="1400" spc="5" dirty="0">
                <a:solidFill>
                  <a:srgbClr val="6F2F9F"/>
                </a:solidFill>
                <a:latin typeface="kiloji"/>
                <a:cs typeface="kiloji"/>
              </a:rPr>
              <a:t>乳</a:t>
            </a:r>
            <a:r>
              <a:rPr sz="1400" dirty="0">
                <a:solidFill>
                  <a:srgbClr val="6F2F9F"/>
                </a:solidFill>
                <a:latin typeface="kiloji"/>
                <a:cs typeface="kiloji"/>
              </a:rPr>
              <a:t>酸</a:t>
            </a:r>
            <a:r>
              <a:rPr sz="1400" spc="5" dirty="0">
                <a:solidFill>
                  <a:srgbClr val="6F2F9F"/>
                </a:solidFill>
                <a:latin typeface="kiloji"/>
                <a:cs typeface="kiloji"/>
              </a:rPr>
              <a:t>菌</a:t>
            </a:r>
            <a:r>
              <a:rPr sz="1400" spc="-15" dirty="0">
                <a:solidFill>
                  <a:srgbClr val="6F2F9F"/>
                </a:solidFill>
                <a:latin typeface="kiloji"/>
                <a:cs typeface="kiloji"/>
              </a:rPr>
              <a:t>ス</a:t>
            </a:r>
            <a:r>
              <a:rPr sz="1400" spc="5" dirty="0">
                <a:solidFill>
                  <a:srgbClr val="6F2F9F"/>
                </a:solidFill>
                <a:latin typeface="kiloji"/>
                <a:cs typeface="kiloji"/>
              </a:rPr>
              <a:t>ペ</a:t>
            </a:r>
            <a:r>
              <a:rPr sz="1400" dirty="0">
                <a:solidFill>
                  <a:srgbClr val="6F2F9F"/>
                </a:solidFill>
                <a:latin typeface="kiloji"/>
                <a:cs typeface="kiloji"/>
              </a:rPr>
              <a:t>シ</a:t>
            </a:r>
            <a:r>
              <a:rPr sz="1400" spc="-10" dirty="0">
                <a:solidFill>
                  <a:srgbClr val="6F2F9F"/>
                </a:solidFill>
                <a:latin typeface="kiloji"/>
                <a:cs typeface="kiloji"/>
              </a:rPr>
              <a:t>ャル</a:t>
            </a:r>
            <a:r>
              <a:rPr sz="1400" spc="5" dirty="0">
                <a:solidFill>
                  <a:srgbClr val="6F2F9F"/>
                </a:solidFill>
                <a:latin typeface="kiloji"/>
                <a:cs typeface="kiloji"/>
              </a:rPr>
              <a:t>ブ</a:t>
            </a:r>
            <a:r>
              <a:rPr sz="1400" dirty="0">
                <a:solidFill>
                  <a:srgbClr val="6F2F9F"/>
                </a:solidFill>
                <a:latin typeface="kiloji"/>
                <a:cs typeface="kiloji"/>
              </a:rPr>
              <a:t>ラ</a:t>
            </a:r>
            <a:r>
              <a:rPr sz="1400" spc="5" dirty="0">
                <a:solidFill>
                  <a:srgbClr val="6F2F9F"/>
                </a:solidFill>
                <a:latin typeface="kiloji"/>
                <a:cs typeface="kiloji"/>
              </a:rPr>
              <a:t>ンド</a:t>
            </a:r>
            <a:endParaRPr sz="1400" dirty="0">
              <a:latin typeface="kiloji"/>
              <a:cs typeface="kiloji"/>
            </a:endParaRPr>
          </a:p>
        </p:txBody>
      </p:sp>
      <p:sp>
        <p:nvSpPr>
          <p:cNvPr id="8" name="正方形/長方形 7">
            <a:extLst>
              <a:ext uri="{FF2B5EF4-FFF2-40B4-BE49-F238E27FC236}">
                <a16:creationId xmlns:a16="http://schemas.microsoft.com/office/drawing/2014/main" id="{4C6790E0-A8DD-6B45-B96E-9E80105EEE64}"/>
              </a:ext>
            </a:extLst>
          </p:cNvPr>
          <p:cNvSpPr/>
          <p:nvPr/>
        </p:nvSpPr>
        <p:spPr>
          <a:xfrm>
            <a:off x="4917882" y="1373259"/>
            <a:ext cx="2645664" cy="700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rPr>
              <a:t>KARADA ARRANGE</a:t>
            </a:r>
          </a:p>
          <a:p>
            <a:pPr algn="ctr"/>
            <a:r>
              <a:rPr kumimoji="1" lang="en-US" altLang="ja-JP" sz="1400" dirty="0">
                <a:solidFill>
                  <a:schemeClr val="tx1"/>
                </a:solidFill>
              </a:rPr>
              <a:t>By</a:t>
            </a:r>
            <a:r>
              <a:rPr lang="en-US" altLang="ja-JP" sz="1400" dirty="0">
                <a:solidFill>
                  <a:schemeClr val="tx1"/>
                </a:solidFill>
              </a:rPr>
              <a:t> </a:t>
            </a:r>
            <a:r>
              <a:rPr lang="en-US" altLang="ja-JP" sz="2800" b="1" dirty="0" err="1">
                <a:solidFill>
                  <a:schemeClr val="tx1"/>
                </a:solidFill>
              </a:rPr>
              <a:t>Bihada</a:t>
            </a:r>
            <a:r>
              <a:rPr lang="en-US" altLang="ja-JP" sz="2800" b="1" dirty="0">
                <a:solidFill>
                  <a:schemeClr val="tx1"/>
                </a:solidFill>
              </a:rPr>
              <a:t> Factory</a:t>
            </a:r>
            <a:r>
              <a:rPr kumimoji="1" lang="en-US" altLang="ja-JP" sz="2800" b="1" dirty="0">
                <a:solidFill>
                  <a:schemeClr val="tx1"/>
                </a:solidFill>
              </a:rPr>
              <a:t> </a:t>
            </a:r>
            <a:endParaRPr kumimoji="1" lang="ja-JP" altLang="en-US" sz="2800" b="1">
              <a:solidFill>
                <a:schemeClr val="tx1"/>
              </a:solidFill>
            </a:endParaRPr>
          </a:p>
        </p:txBody>
      </p:sp>
      <p:sp>
        <p:nvSpPr>
          <p:cNvPr id="3" name="object 3"/>
          <p:cNvSpPr/>
          <p:nvPr/>
        </p:nvSpPr>
        <p:spPr>
          <a:xfrm>
            <a:off x="7563546" y="1524308"/>
            <a:ext cx="818387" cy="6461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171856" y="1216151"/>
            <a:ext cx="817654" cy="740607"/>
          </a:xfrm>
          <a:prstGeom prst="rect">
            <a:avLst/>
          </a:prstGeom>
          <a:blipFill>
            <a:blip r:embed="rId4" cstate="print"/>
            <a:stretch>
              <a:fillRect/>
            </a:stretch>
          </a:blipFill>
        </p:spPr>
        <p:txBody>
          <a:bodyPr wrap="square" lIns="0" tIns="0" rIns="0" bIns="0" rtlCol="0"/>
          <a:lstStyle/>
          <a:p>
            <a:endParaRPr/>
          </a:p>
        </p:txBody>
      </p:sp>
      <p:sp>
        <p:nvSpPr>
          <p:cNvPr id="10" name="テキスト ボックス 9">
            <a:extLst>
              <a:ext uri="{FF2B5EF4-FFF2-40B4-BE49-F238E27FC236}">
                <a16:creationId xmlns:a16="http://schemas.microsoft.com/office/drawing/2014/main" id="{155BA4BA-576F-0E4A-A888-4CA27471B061}"/>
              </a:ext>
            </a:extLst>
          </p:cNvPr>
          <p:cNvSpPr txBox="1"/>
          <p:nvPr/>
        </p:nvSpPr>
        <p:spPr>
          <a:xfrm>
            <a:off x="5867400" y="2914457"/>
            <a:ext cx="6098058" cy="1477328"/>
          </a:xfrm>
          <a:prstGeom prst="rect">
            <a:avLst/>
          </a:prstGeom>
          <a:solidFill>
            <a:schemeClr val="bg1"/>
          </a:solidFill>
        </p:spPr>
        <p:txBody>
          <a:bodyPr wrap="square">
            <a:spAutoFit/>
          </a:bodyPr>
          <a:lstStyle/>
          <a:p>
            <a:pPr algn="just"/>
            <a:r>
              <a:rPr lang="ja-JP" altLang="en-US">
                <a:latin typeface="Calibri" panose="020F0502020204030204" pitchFamily="34" charset="0"/>
                <a:cs typeface="Calibri" panose="020F0502020204030204" pitchFamily="34" charset="0"/>
              </a:rPr>
              <a:t>Tăng khả năng miễn dịch từ bên trong cơ thể với </a:t>
            </a:r>
            <a:r>
              <a:rPr lang="vi-VN" altLang="ja-JP" dirty="0">
                <a:latin typeface="Calibri" panose="020F0502020204030204" pitchFamily="34" charset="0"/>
                <a:cs typeface="Calibri" panose="020F0502020204030204" pitchFamily="34" charset="0"/>
              </a:rPr>
              <a:t>lợi</a:t>
            </a:r>
            <a:r>
              <a:rPr lang="ja-JP" altLang="en-US">
                <a:latin typeface="Calibri" panose="020F0502020204030204" pitchFamily="34" charset="0"/>
                <a:cs typeface="Calibri" panose="020F0502020204030204" pitchFamily="34" charset="0"/>
              </a:rPr>
              <a:t> khuẩn axit lactic nồng độ cao</a:t>
            </a:r>
          </a:p>
          <a:p>
            <a:pPr algn="just"/>
            <a:r>
              <a:rPr lang="vi-VN" altLang="ja-JP" dirty="0">
                <a:solidFill>
                  <a:srgbClr val="FF7B80"/>
                </a:solidFill>
                <a:latin typeface="Calibri" panose="020F0502020204030204" pitchFamily="34" charset="0"/>
                <a:cs typeface="Calibri" panose="020F0502020204030204" pitchFamily="34" charset="0"/>
              </a:rPr>
              <a:t>Giúp </a:t>
            </a:r>
            <a:r>
              <a:rPr lang="ja-JP" altLang="en-US">
                <a:solidFill>
                  <a:srgbClr val="FF7B80"/>
                </a:solidFill>
                <a:latin typeface="Calibri" panose="020F0502020204030204" pitchFamily="34" charset="0"/>
                <a:cs typeface="Calibri" panose="020F0502020204030204" pitchFamily="34" charset="0"/>
              </a:rPr>
              <a:t>cơ thể khỏe mạnh và xinh đẹp</a:t>
            </a:r>
            <a:r>
              <a:rPr lang="en-US" altLang="ja-JP" dirty="0">
                <a:solidFill>
                  <a:srgbClr val="FF7B80"/>
                </a:solidFill>
                <a:latin typeface="Calibri" panose="020F0502020204030204" pitchFamily="34" charset="0"/>
                <a:cs typeface="Calibri" panose="020F0502020204030204" pitchFamily="34" charset="0"/>
              </a:rPr>
              <a:t> </a:t>
            </a:r>
            <a:r>
              <a:rPr lang="vi-VN" altLang="ja-JP" dirty="0">
                <a:solidFill>
                  <a:srgbClr val="FF7B80"/>
                </a:solidFill>
                <a:latin typeface="Calibri" panose="020F0502020204030204" pitchFamily="34" charset="0"/>
                <a:cs typeface="Calibri" panose="020F0502020204030204" pitchFamily="34" charset="0"/>
              </a:rPr>
              <a:t>từ bên trong</a:t>
            </a:r>
            <a:r>
              <a:rPr lang="ja-JP" altLang="en-US">
                <a:solidFill>
                  <a:srgbClr val="FF7B80"/>
                </a:solidFill>
                <a:latin typeface="Calibri" panose="020F0502020204030204" pitchFamily="34" charset="0"/>
                <a:cs typeface="Calibri" panose="020F0502020204030204" pitchFamily="34" charset="0"/>
              </a:rPr>
              <a:t>!</a:t>
            </a:r>
            <a:endParaRPr lang="vi-VN" altLang="ja-JP" dirty="0">
              <a:solidFill>
                <a:srgbClr val="FF7B80"/>
              </a:solidFill>
              <a:latin typeface="Calibri" panose="020F0502020204030204" pitchFamily="34" charset="0"/>
              <a:cs typeface="Calibri" panose="020F0502020204030204" pitchFamily="34" charset="0"/>
            </a:endParaRPr>
          </a:p>
          <a:p>
            <a:pPr algn="just"/>
            <a:r>
              <a:rPr lang="ja-JP" altLang="en-US">
                <a:latin typeface="Calibri" panose="020F0502020204030204" pitchFamily="34" charset="0"/>
                <a:cs typeface="Calibri" panose="020F0502020204030204" pitchFamily="34" charset="0"/>
              </a:rPr>
              <a:t> </a:t>
            </a:r>
            <a:r>
              <a:rPr lang="ja-JP" altLang="en-US">
                <a:solidFill>
                  <a:srgbClr val="7030A0"/>
                </a:solidFill>
                <a:latin typeface="Calibri" panose="020F0502020204030204" pitchFamily="34" charset="0"/>
                <a:cs typeface="Calibri" panose="020F0502020204030204" pitchFamily="34" charset="0"/>
              </a:rPr>
              <a:t>Thương hiệu đặc biệt c</a:t>
            </a:r>
            <a:r>
              <a:rPr lang="vi-VN" altLang="ja-JP" dirty="0">
                <a:solidFill>
                  <a:srgbClr val="7030A0"/>
                </a:solidFill>
                <a:latin typeface="Calibri" panose="020F0502020204030204" pitchFamily="34" charset="0"/>
                <a:cs typeface="Calibri" panose="020F0502020204030204" pitchFamily="34" charset="0"/>
              </a:rPr>
              <a:t>hứa</a:t>
            </a:r>
            <a:r>
              <a:rPr lang="ja-JP" altLang="en-US">
                <a:solidFill>
                  <a:srgbClr val="7030A0"/>
                </a:solidFill>
                <a:latin typeface="Calibri" panose="020F0502020204030204" pitchFamily="34" charset="0"/>
                <a:cs typeface="Calibri" panose="020F0502020204030204" pitchFamily="34" charset="0"/>
              </a:rPr>
              <a:t> </a:t>
            </a:r>
            <a:r>
              <a:rPr lang="vi-VN" altLang="ja-JP" dirty="0">
                <a:solidFill>
                  <a:srgbClr val="7030A0"/>
                </a:solidFill>
                <a:latin typeface="Calibri" panose="020F0502020204030204" pitchFamily="34" charset="0"/>
                <a:cs typeface="Calibri" panose="020F0502020204030204" pitchFamily="34" charset="0"/>
              </a:rPr>
              <a:t>lợi </a:t>
            </a:r>
            <a:r>
              <a:rPr lang="ja-JP" altLang="en-US">
                <a:solidFill>
                  <a:srgbClr val="7030A0"/>
                </a:solidFill>
                <a:latin typeface="Calibri" panose="020F0502020204030204" pitchFamily="34" charset="0"/>
                <a:cs typeface="Calibri" panose="020F0502020204030204" pitchFamily="34" charset="0"/>
              </a:rPr>
              <a:t>khuẩn lactic ra đời với mục đích</a:t>
            </a:r>
            <a:r>
              <a:rPr lang="en-US" altLang="ja-JP" dirty="0">
                <a:solidFill>
                  <a:srgbClr val="7030A0"/>
                </a:solidFill>
                <a:latin typeface="Calibri" panose="020F0502020204030204" pitchFamily="34" charset="0"/>
                <a:cs typeface="Calibri" panose="020F0502020204030204" pitchFamily="34" charset="0"/>
              </a:rPr>
              <a:t> </a:t>
            </a:r>
            <a:r>
              <a:rPr lang="en-US" altLang="ja-JP" dirty="0" err="1">
                <a:solidFill>
                  <a:srgbClr val="7030A0"/>
                </a:solidFill>
                <a:latin typeface="Calibri" panose="020F0502020204030204" pitchFamily="34" charset="0"/>
                <a:cs typeface="Calibri" panose="020F0502020204030204" pitchFamily="34" charset="0"/>
              </a:rPr>
              <a:t>hướng</a:t>
            </a:r>
            <a:r>
              <a:rPr lang="en-US" altLang="ja-JP" dirty="0">
                <a:solidFill>
                  <a:srgbClr val="7030A0"/>
                </a:solidFill>
                <a:latin typeface="Calibri" panose="020F0502020204030204" pitchFamily="34" charset="0"/>
                <a:cs typeface="Calibri" panose="020F0502020204030204" pitchFamily="34" charset="0"/>
              </a:rPr>
              <a:t> </a:t>
            </a:r>
            <a:r>
              <a:rPr lang="en-US" altLang="ja-JP" dirty="0" err="1">
                <a:solidFill>
                  <a:srgbClr val="7030A0"/>
                </a:solidFill>
                <a:latin typeface="Calibri" panose="020F0502020204030204" pitchFamily="34" charset="0"/>
                <a:cs typeface="Calibri" panose="020F0502020204030204" pitchFamily="34" charset="0"/>
              </a:rPr>
              <a:t>tới</a:t>
            </a:r>
            <a:r>
              <a:rPr lang="en-US" altLang="ja-JP" dirty="0">
                <a:solidFill>
                  <a:srgbClr val="7030A0"/>
                </a:solidFill>
                <a:latin typeface="Calibri" panose="020F0502020204030204" pitchFamily="34" charset="0"/>
                <a:cs typeface="Calibri" panose="020F0502020204030204" pitchFamily="34" charset="0"/>
              </a:rPr>
              <a:t> </a:t>
            </a:r>
            <a:r>
              <a:rPr lang="vi-VN" altLang="ja-JP" dirty="0">
                <a:solidFill>
                  <a:srgbClr val="7030A0"/>
                </a:solidFill>
                <a:latin typeface="Calibri" panose="020F0502020204030204" pitchFamily="34" charset="0"/>
                <a:cs typeface="Calibri" panose="020F0502020204030204" pitchFamily="34" charset="0"/>
              </a:rPr>
              <a:t>h</a:t>
            </a:r>
            <a:r>
              <a:rPr lang="ja-JP" altLang="en-US">
                <a:solidFill>
                  <a:srgbClr val="7030A0"/>
                </a:solidFill>
                <a:latin typeface="Calibri" panose="020F0502020204030204" pitchFamily="34" charset="0"/>
                <a:cs typeface="Calibri" panose="020F0502020204030204" pitchFamily="34" charset="0"/>
              </a:rPr>
              <a:t>ệ </a:t>
            </a:r>
            <a:r>
              <a:rPr lang="vi-VN" altLang="ja-JP" dirty="0">
                <a:solidFill>
                  <a:srgbClr val="7030A0"/>
                </a:solidFill>
                <a:latin typeface="Calibri" panose="020F0502020204030204" pitchFamily="34" charset="0"/>
                <a:cs typeface="Calibri" panose="020F0502020204030204" pitchFamily="34" charset="0"/>
              </a:rPr>
              <a:t>vi sinh vật</a:t>
            </a:r>
            <a:r>
              <a:rPr lang="ja-JP" altLang="en-US">
                <a:solidFill>
                  <a:srgbClr val="7030A0"/>
                </a:solidFill>
                <a:latin typeface="Calibri" panose="020F0502020204030204" pitchFamily="34" charset="0"/>
                <a:cs typeface="Calibri" panose="020F0502020204030204" pitchFamily="34" charset="0"/>
              </a:rPr>
              <a:t> bên trong và vẻ đẹp bên trong</a:t>
            </a:r>
          </a:p>
        </p:txBody>
      </p:sp>
      <p:sp>
        <p:nvSpPr>
          <p:cNvPr id="4" name="object 3">
            <a:extLst>
              <a:ext uri="{FF2B5EF4-FFF2-40B4-BE49-F238E27FC236}">
                <a16:creationId xmlns:a16="http://schemas.microsoft.com/office/drawing/2014/main" id="{8CAA3BC5-5C0B-FC34-5F69-2DDB1DF19A19}"/>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6" name="Picture 5" descr="http://csc-vietnam.vn/images/logos/1/unnamed.png">
            <a:extLst>
              <a:ext uri="{FF2B5EF4-FFF2-40B4-BE49-F238E27FC236}">
                <a16:creationId xmlns:a16="http://schemas.microsoft.com/office/drawing/2014/main" id="{33F7968A-0B00-CECB-C8CE-896C5B8BB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64" y="108585"/>
            <a:ext cx="5133036"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KARADA</a:t>
            </a:r>
            <a:r>
              <a:rPr sz="1400" b="1" spc="25" dirty="0">
                <a:latin typeface="Arial"/>
                <a:cs typeface="Arial"/>
              </a:rPr>
              <a:t> </a:t>
            </a:r>
            <a:r>
              <a:rPr sz="1400" b="1" spc="-15" dirty="0">
                <a:latin typeface="Arial"/>
                <a:cs typeface="Arial"/>
              </a:rPr>
              <a:t>ARRANGE</a:t>
            </a:r>
            <a:r>
              <a:rPr sz="1400" b="1" spc="40" dirty="0">
                <a:latin typeface="Arial"/>
                <a:cs typeface="Arial"/>
              </a:rPr>
              <a:t> </a:t>
            </a:r>
            <a:r>
              <a:rPr sz="1400" spc="-5" dirty="0">
                <a:latin typeface="Arial"/>
                <a:cs typeface="Arial"/>
              </a:rPr>
              <a:t>│</a:t>
            </a:r>
            <a:r>
              <a:rPr lang="vi-VN" sz="1400" spc="10" dirty="0">
                <a:latin typeface="kiloji"/>
                <a:cs typeface="kiloji"/>
              </a:rPr>
              <a:t>Các sản phẩm chứa lợi khuẩn axit lactic</a:t>
            </a:r>
            <a:endParaRPr sz="1400" dirty="0">
              <a:latin typeface="kiloji"/>
              <a:cs typeface="kiloji"/>
            </a:endParaRPr>
          </a:p>
        </p:txBody>
      </p:sp>
      <p:sp>
        <p:nvSpPr>
          <p:cNvPr id="3" name="object 3"/>
          <p:cNvSpPr/>
          <p:nvPr/>
        </p:nvSpPr>
        <p:spPr>
          <a:xfrm>
            <a:off x="294131" y="376427"/>
            <a:ext cx="11483975" cy="0"/>
          </a:xfrm>
          <a:custGeom>
            <a:avLst/>
            <a:gdLst/>
            <a:ahLst/>
            <a:cxnLst/>
            <a:rect l="l" t="t" r="r" b="b"/>
            <a:pathLst>
              <a:path w="11483975">
                <a:moveTo>
                  <a:pt x="0" y="0"/>
                </a:moveTo>
                <a:lnTo>
                  <a:pt x="11483975" y="0"/>
                </a:lnTo>
              </a:path>
            </a:pathLst>
          </a:custGeom>
          <a:ln w="9525">
            <a:solidFill>
              <a:srgbClr val="7E7E7E"/>
            </a:solidFill>
          </a:ln>
        </p:spPr>
        <p:txBody>
          <a:bodyPr wrap="square" lIns="0" tIns="0" rIns="0" bIns="0" rtlCol="0"/>
          <a:lstStyle/>
          <a:p>
            <a:endParaRPr/>
          </a:p>
        </p:txBody>
      </p:sp>
      <p:graphicFrame>
        <p:nvGraphicFramePr>
          <p:cNvPr id="4" name="object 4"/>
          <p:cNvGraphicFramePr>
            <a:graphicFrameLocks noGrp="1"/>
          </p:cNvGraphicFramePr>
          <p:nvPr>
            <p:extLst>
              <p:ext uri="{D42A27DB-BD31-4B8C-83A1-F6EECF244321}">
                <p14:modId xmlns:p14="http://schemas.microsoft.com/office/powerpoint/2010/main" val="3357082195"/>
              </p:ext>
            </p:extLst>
          </p:nvPr>
        </p:nvGraphicFramePr>
        <p:xfrm>
          <a:off x="125063" y="2965958"/>
          <a:ext cx="11996419" cy="736600"/>
        </p:xfrm>
        <a:graphic>
          <a:graphicData uri="http://schemas.openxmlformats.org/drawingml/2006/table">
            <a:tbl>
              <a:tblPr firstRow="1" bandRow="1">
                <a:tableStyleId>{2D5ABB26-0587-4C30-8999-92F81FD0307C}</a:tableStyleId>
              </a:tblPr>
              <a:tblGrid>
                <a:gridCol w="856615">
                  <a:extLst>
                    <a:ext uri="{9D8B030D-6E8A-4147-A177-3AD203B41FA5}">
                      <a16:colId xmlns:a16="http://schemas.microsoft.com/office/drawing/2014/main" val="20000"/>
                    </a:ext>
                  </a:extLst>
                </a:gridCol>
                <a:gridCol w="59055">
                  <a:extLst>
                    <a:ext uri="{9D8B030D-6E8A-4147-A177-3AD203B41FA5}">
                      <a16:colId xmlns:a16="http://schemas.microsoft.com/office/drawing/2014/main" val="20001"/>
                    </a:ext>
                  </a:extLst>
                </a:gridCol>
                <a:gridCol w="2368550">
                  <a:extLst>
                    <a:ext uri="{9D8B030D-6E8A-4147-A177-3AD203B41FA5}">
                      <a16:colId xmlns:a16="http://schemas.microsoft.com/office/drawing/2014/main" val="20002"/>
                    </a:ext>
                  </a:extLst>
                </a:gridCol>
                <a:gridCol w="111760">
                  <a:extLst>
                    <a:ext uri="{9D8B030D-6E8A-4147-A177-3AD203B41FA5}">
                      <a16:colId xmlns:a16="http://schemas.microsoft.com/office/drawing/2014/main" val="20003"/>
                    </a:ext>
                  </a:extLst>
                </a:gridCol>
                <a:gridCol w="2359660">
                  <a:extLst>
                    <a:ext uri="{9D8B030D-6E8A-4147-A177-3AD203B41FA5}">
                      <a16:colId xmlns:a16="http://schemas.microsoft.com/office/drawing/2014/main" val="20004"/>
                    </a:ext>
                  </a:extLst>
                </a:gridCol>
                <a:gridCol w="110489">
                  <a:extLst>
                    <a:ext uri="{9D8B030D-6E8A-4147-A177-3AD203B41FA5}">
                      <a16:colId xmlns:a16="http://schemas.microsoft.com/office/drawing/2014/main" val="20005"/>
                    </a:ext>
                  </a:extLst>
                </a:gridCol>
                <a:gridCol w="1504950">
                  <a:extLst>
                    <a:ext uri="{9D8B030D-6E8A-4147-A177-3AD203B41FA5}">
                      <a16:colId xmlns:a16="http://schemas.microsoft.com/office/drawing/2014/main" val="20006"/>
                    </a:ext>
                  </a:extLst>
                </a:gridCol>
                <a:gridCol w="1504950">
                  <a:extLst>
                    <a:ext uri="{9D8B030D-6E8A-4147-A177-3AD203B41FA5}">
                      <a16:colId xmlns:a16="http://schemas.microsoft.com/office/drawing/2014/main" val="20007"/>
                    </a:ext>
                  </a:extLst>
                </a:gridCol>
                <a:gridCol w="110490">
                  <a:extLst>
                    <a:ext uri="{9D8B030D-6E8A-4147-A177-3AD203B41FA5}">
                      <a16:colId xmlns:a16="http://schemas.microsoft.com/office/drawing/2014/main" val="20008"/>
                    </a:ext>
                  </a:extLst>
                </a:gridCol>
                <a:gridCol w="1504950">
                  <a:extLst>
                    <a:ext uri="{9D8B030D-6E8A-4147-A177-3AD203B41FA5}">
                      <a16:colId xmlns:a16="http://schemas.microsoft.com/office/drawing/2014/main" val="20009"/>
                    </a:ext>
                  </a:extLst>
                </a:gridCol>
                <a:gridCol w="1504950">
                  <a:extLst>
                    <a:ext uri="{9D8B030D-6E8A-4147-A177-3AD203B41FA5}">
                      <a16:colId xmlns:a16="http://schemas.microsoft.com/office/drawing/2014/main" val="20010"/>
                    </a:ext>
                  </a:extLst>
                </a:gridCol>
              </a:tblGrid>
              <a:tr h="396428">
                <a:tc>
                  <a:txBody>
                    <a:bodyPr/>
                    <a:lstStyle/>
                    <a:p>
                      <a:pPr>
                        <a:lnSpc>
                          <a:spcPct val="100000"/>
                        </a:lnSpc>
                        <a:spcBef>
                          <a:spcPts val="40"/>
                        </a:spcBef>
                      </a:pPr>
                      <a:endParaRPr sz="800" dirty="0">
                        <a:latin typeface="Times New Roman"/>
                        <a:cs typeface="Times New Roman"/>
                      </a:endParaRPr>
                    </a:p>
                    <a:p>
                      <a:pPr algn="ctr">
                        <a:lnSpc>
                          <a:spcPts val="1210"/>
                        </a:lnSpc>
                      </a:pPr>
                      <a:r>
                        <a:rPr lang="vi-VN" sz="1050" spc="5" dirty="0">
                          <a:solidFill>
                            <a:srgbClr val="FFFFFF"/>
                          </a:solidFill>
                          <a:latin typeface="kiloji"/>
                          <a:cs typeface="kiloji"/>
                        </a:rPr>
                        <a:t>Dung lượng</a:t>
                      </a:r>
                      <a:r>
                        <a:rPr sz="1050" spc="5" dirty="0">
                          <a:solidFill>
                            <a:srgbClr val="FFFFFF"/>
                          </a:solidFill>
                          <a:latin typeface="kiloji"/>
                          <a:cs typeface="kiloji"/>
                        </a:rPr>
                        <a:t>・</a:t>
                      </a:r>
                      <a:r>
                        <a:rPr lang="vi-VN" sz="1050" spc="-10" dirty="0">
                          <a:solidFill>
                            <a:srgbClr val="FFFFFF"/>
                          </a:solidFill>
                          <a:latin typeface="kiloji"/>
                          <a:cs typeface="kiloji"/>
                        </a:rPr>
                        <a:t>Giá</a:t>
                      </a:r>
                      <a:endParaRPr sz="1050" dirty="0">
                        <a:latin typeface="kiloji"/>
                        <a:cs typeface="kiloji"/>
                      </a:endParaRPr>
                    </a:p>
                  </a:txBody>
                  <a:tcPr marL="0" marR="0" marT="5080" marB="0">
                    <a:solidFill>
                      <a:srgbClr val="212A35"/>
                    </a:solidFill>
                  </a:tcPr>
                </a:tc>
                <a:tc>
                  <a:txBody>
                    <a:bodyPr/>
                    <a:lstStyle/>
                    <a:p>
                      <a:pPr>
                        <a:lnSpc>
                          <a:spcPct val="100000"/>
                        </a:lnSpc>
                      </a:pPr>
                      <a:endParaRPr sz="1100">
                        <a:latin typeface="Times New Roman"/>
                        <a:cs typeface="Times New Roman"/>
                      </a:endParaRPr>
                    </a:p>
                  </a:txBody>
                  <a:tcPr marL="0" marR="0" marT="0" marB="0">
                    <a:lnR w="28575">
                      <a:solidFill>
                        <a:srgbClr val="D7D7D7"/>
                      </a:solidFill>
                      <a:prstDash val="solid"/>
                    </a:lnR>
                    <a:solidFill>
                      <a:srgbClr val="212A35"/>
                    </a:solidFill>
                  </a:tcPr>
                </a:tc>
                <a:tc>
                  <a:txBody>
                    <a:bodyPr/>
                    <a:lstStyle/>
                    <a:p>
                      <a:pPr algn="ctr">
                        <a:lnSpc>
                          <a:spcPts val="1410"/>
                        </a:lnSpc>
                        <a:spcBef>
                          <a:spcPts val="775"/>
                        </a:spcBef>
                      </a:pPr>
                      <a:r>
                        <a:rPr sz="1200" spc="-5" dirty="0">
                          <a:latin typeface="Arial"/>
                          <a:cs typeface="Arial"/>
                        </a:rPr>
                        <a:t>1g×</a:t>
                      </a:r>
                      <a:r>
                        <a:rPr sz="1200" spc="-5" dirty="0">
                          <a:latin typeface="kiloji"/>
                          <a:cs typeface="kiloji"/>
                        </a:rPr>
                        <a:t>１４</a:t>
                      </a:r>
                      <a:r>
                        <a:rPr lang="vi-VN" sz="1200" dirty="0">
                          <a:latin typeface="kiloji"/>
                          <a:cs typeface="kiloji"/>
                        </a:rPr>
                        <a:t>gói</a:t>
                      </a:r>
                      <a:endParaRPr sz="1200" dirty="0">
                        <a:latin typeface="kiloji"/>
                        <a:cs typeface="kiloji"/>
                      </a:endParaRPr>
                    </a:p>
                  </a:txBody>
                  <a:tcPr marL="0" marR="0" marT="98425" marB="0">
                    <a:lnL w="28575">
                      <a:solidFill>
                        <a:srgbClr val="D7D7D7"/>
                      </a:solidFill>
                      <a:prstDash val="solid"/>
                    </a:lnL>
                    <a:lnR w="28575">
                      <a:solidFill>
                        <a:srgbClr val="D7D7D7"/>
                      </a:solidFill>
                      <a:prstDash val="solid"/>
                    </a:lnR>
                    <a:lnT w="28575">
                      <a:solidFill>
                        <a:srgbClr val="D7D7D7"/>
                      </a:solidFill>
                      <a:prstDash val="solid"/>
                    </a:lnT>
                  </a:tcPr>
                </a:tc>
                <a:tc>
                  <a:txBody>
                    <a:bodyPr/>
                    <a:lstStyle/>
                    <a:p>
                      <a:pPr>
                        <a:lnSpc>
                          <a:spcPct val="100000"/>
                        </a:lnSpc>
                      </a:pPr>
                      <a:endParaRPr sz="1100">
                        <a:latin typeface="Times New Roman"/>
                        <a:cs typeface="Times New Roman"/>
                      </a:endParaRPr>
                    </a:p>
                  </a:txBody>
                  <a:tcPr marL="0" marR="0" marT="0" marB="0">
                    <a:lnL w="28575">
                      <a:solidFill>
                        <a:srgbClr val="D7D7D7"/>
                      </a:solidFill>
                      <a:prstDash val="solid"/>
                    </a:lnL>
                    <a:lnR w="28575">
                      <a:solidFill>
                        <a:srgbClr val="D7D7D7"/>
                      </a:solidFill>
                      <a:prstDash val="solid"/>
                    </a:lnR>
                  </a:tcPr>
                </a:tc>
                <a:tc>
                  <a:txBody>
                    <a:bodyPr/>
                    <a:lstStyle/>
                    <a:p>
                      <a:pPr algn="ctr">
                        <a:lnSpc>
                          <a:spcPts val="1410"/>
                        </a:lnSpc>
                        <a:spcBef>
                          <a:spcPts val="775"/>
                        </a:spcBef>
                      </a:pPr>
                      <a:r>
                        <a:rPr sz="1200" spc="-5" dirty="0">
                          <a:latin typeface="kiloji"/>
                          <a:cs typeface="kiloji"/>
                        </a:rPr>
                        <a:t>４０ｇ</a:t>
                      </a:r>
                      <a:r>
                        <a:rPr sz="1200" spc="-5" dirty="0">
                          <a:latin typeface="Arial"/>
                          <a:cs typeface="Arial"/>
                        </a:rPr>
                        <a:t>×</a:t>
                      </a:r>
                      <a:r>
                        <a:rPr sz="1200" spc="-5" dirty="0">
                          <a:latin typeface="kiloji"/>
                          <a:cs typeface="kiloji"/>
                        </a:rPr>
                        <a:t>３</a:t>
                      </a:r>
                      <a:r>
                        <a:rPr lang="vi-VN" sz="1200" dirty="0">
                          <a:latin typeface="kiloji"/>
                          <a:cs typeface="kiloji"/>
                        </a:rPr>
                        <a:t> viên</a:t>
                      </a:r>
                      <a:endParaRPr sz="1200" dirty="0">
                        <a:latin typeface="kiloji"/>
                        <a:cs typeface="kiloji"/>
                      </a:endParaRPr>
                    </a:p>
                  </a:txBody>
                  <a:tcPr marL="0" marR="0" marT="98425" marB="0">
                    <a:lnL w="28575">
                      <a:solidFill>
                        <a:srgbClr val="D7D7D7"/>
                      </a:solidFill>
                      <a:prstDash val="solid"/>
                    </a:lnL>
                    <a:lnR w="28575">
                      <a:solidFill>
                        <a:srgbClr val="D7D7D7"/>
                      </a:solidFill>
                      <a:prstDash val="solid"/>
                    </a:lnR>
                    <a:lnT w="28575">
                      <a:solidFill>
                        <a:srgbClr val="D7D7D7"/>
                      </a:solidFill>
                      <a:prstDash val="solid"/>
                    </a:lnT>
                  </a:tcPr>
                </a:tc>
                <a:tc>
                  <a:txBody>
                    <a:bodyPr/>
                    <a:lstStyle/>
                    <a:p>
                      <a:pPr>
                        <a:lnSpc>
                          <a:spcPct val="100000"/>
                        </a:lnSpc>
                      </a:pPr>
                      <a:endParaRPr sz="1100">
                        <a:latin typeface="Times New Roman"/>
                        <a:cs typeface="Times New Roman"/>
                      </a:endParaRPr>
                    </a:p>
                  </a:txBody>
                  <a:tcPr marL="0" marR="0" marT="0" marB="0">
                    <a:lnL w="28575">
                      <a:solidFill>
                        <a:srgbClr val="D7D7D7"/>
                      </a:solidFill>
                      <a:prstDash val="solid"/>
                    </a:lnL>
                    <a:lnR w="28575">
                      <a:solidFill>
                        <a:srgbClr val="D7D7D7"/>
                      </a:solidFill>
                      <a:prstDash val="solid"/>
                    </a:lnR>
                  </a:tcPr>
                </a:tc>
                <a:tc>
                  <a:txBody>
                    <a:bodyPr/>
                    <a:lstStyle/>
                    <a:p>
                      <a:pPr marL="236220">
                        <a:lnSpc>
                          <a:spcPts val="1400"/>
                        </a:lnSpc>
                        <a:spcBef>
                          <a:spcPts val="775"/>
                        </a:spcBef>
                      </a:pPr>
                      <a:r>
                        <a:rPr sz="1200" spc="-5" dirty="0">
                          <a:latin typeface="kiloji"/>
                          <a:cs typeface="kiloji"/>
                        </a:rPr>
                        <a:t>１０ｇ</a:t>
                      </a:r>
                      <a:r>
                        <a:rPr sz="1200" spc="-5" dirty="0">
                          <a:latin typeface="Arial"/>
                          <a:cs typeface="Arial"/>
                        </a:rPr>
                        <a:t>×</a:t>
                      </a:r>
                      <a:r>
                        <a:rPr sz="1200" spc="-5" dirty="0">
                          <a:latin typeface="kiloji"/>
                          <a:cs typeface="kiloji"/>
                        </a:rPr>
                        <a:t>２０</a:t>
                      </a:r>
                      <a:r>
                        <a:rPr lang="vi-VN" sz="1200" dirty="0">
                          <a:latin typeface="kiloji"/>
                          <a:cs typeface="kiloji"/>
                        </a:rPr>
                        <a:t> gói</a:t>
                      </a:r>
                      <a:endParaRPr sz="1200" dirty="0">
                        <a:latin typeface="kiloji"/>
                        <a:cs typeface="kiloji"/>
                      </a:endParaRPr>
                    </a:p>
                  </a:txBody>
                  <a:tcPr marL="0" marR="0" marT="98425" marB="0">
                    <a:lnL w="28575">
                      <a:solidFill>
                        <a:srgbClr val="D7D7D7"/>
                      </a:solidFill>
                      <a:prstDash val="solid"/>
                    </a:lnL>
                    <a:lnR w="28575">
                      <a:solidFill>
                        <a:srgbClr val="D7D7D7"/>
                      </a:solidFill>
                      <a:prstDash val="solid"/>
                    </a:lnR>
                    <a:lnT w="28575">
                      <a:solidFill>
                        <a:srgbClr val="D7D7D7"/>
                      </a:solidFill>
                      <a:prstDash val="solid"/>
                    </a:lnT>
                  </a:tcPr>
                </a:tc>
                <a:tc>
                  <a:txBody>
                    <a:bodyPr/>
                    <a:lstStyle/>
                    <a:p>
                      <a:pPr marL="30480" algn="ctr">
                        <a:lnSpc>
                          <a:spcPts val="1400"/>
                        </a:lnSpc>
                        <a:spcBef>
                          <a:spcPts val="775"/>
                        </a:spcBef>
                      </a:pPr>
                      <a:r>
                        <a:rPr sz="1200" spc="-5" dirty="0">
                          <a:latin typeface="kiloji"/>
                          <a:cs typeface="kiloji"/>
                        </a:rPr>
                        <a:t>１０ｇ</a:t>
                      </a:r>
                      <a:r>
                        <a:rPr sz="1200" spc="-5" dirty="0">
                          <a:latin typeface="Arial"/>
                          <a:cs typeface="Arial"/>
                        </a:rPr>
                        <a:t>×</a:t>
                      </a:r>
                      <a:r>
                        <a:rPr sz="1200" spc="-5" dirty="0">
                          <a:latin typeface="kiloji"/>
                          <a:cs typeface="kiloji"/>
                        </a:rPr>
                        <a:t>７</a:t>
                      </a:r>
                      <a:r>
                        <a:rPr lang="vi-VN" sz="1200" dirty="0">
                          <a:latin typeface="kiloji"/>
                          <a:cs typeface="kiloji"/>
                        </a:rPr>
                        <a:t> gói</a:t>
                      </a:r>
                      <a:endParaRPr sz="1200" dirty="0">
                        <a:latin typeface="kiloji"/>
                        <a:cs typeface="kiloji"/>
                      </a:endParaRPr>
                    </a:p>
                  </a:txBody>
                  <a:tcPr marL="0" marR="0" marT="98425" marB="0">
                    <a:lnL w="28575">
                      <a:solidFill>
                        <a:srgbClr val="D7D7D7"/>
                      </a:solidFill>
                      <a:prstDash val="solid"/>
                    </a:lnL>
                    <a:lnR w="28575">
                      <a:solidFill>
                        <a:srgbClr val="D7D7D7"/>
                      </a:solidFill>
                      <a:prstDash val="solid"/>
                    </a:lnR>
                    <a:lnT w="28575">
                      <a:solidFill>
                        <a:srgbClr val="D7D7D7"/>
                      </a:solidFill>
                      <a:prstDash val="solid"/>
                    </a:lnT>
                  </a:tcPr>
                </a:tc>
                <a:tc>
                  <a:txBody>
                    <a:bodyPr/>
                    <a:lstStyle/>
                    <a:p>
                      <a:pPr>
                        <a:lnSpc>
                          <a:spcPct val="100000"/>
                        </a:lnSpc>
                      </a:pPr>
                      <a:endParaRPr sz="1100">
                        <a:latin typeface="Times New Roman"/>
                        <a:cs typeface="Times New Roman"/>
                      </a:endParaRPr>
                    </a:p>
                  </a:txBody>
                  <a:tcPr marL="0" marR="0" marT="0" marB="0">
                    <a:lnL w="28575">
                      <a:solidFill>
                        <a:srgbClr val="D7D7D7"/>
                      </a:solidFill>
                      <a:prstDash val="solid"/>
                    </a:lnL>
                    <a:lnR w="28575">
                      <a:solidFill>
                        <a:srgbClr val="D7D7D7"/>
                      </a:solidFill>
                      <a:prstDash val="solid"/>
                    </a:lnR>
                  </a:tcPr>
                </a:tc>
                <a:tc>
                  <a:txBody>
                    <a:bodyPr/>
                    <a:lstStyle/>
                    <a:p>
                      <a:pPr marR="21590" algn="ctr">
                        <a:lnSpc>
                          <a:spcPts val="1400"/>
                        </a:lnSpc>
                        <a:spcBef>
                          <a:spcPts val="775"/>
                        </a:spcBef>
                      </a:pPr>
                      <a:r>
                        <a:rPr sz="1200" spc="-5" dirty="0">
                          <a:latin typeface="kiloji"/>
                          <a:cs typeface="kiloji"/>
                        </a:rPr>
                        <a:t>１</a:t>
                      </a:r>
                      <a:r>
                        <a:rPr sz="1200" spc="-5" dirty="0">
                          <a:latin typeface="Arial"/>
                          <a:cs typeface="Arial"/>
                        </a:rPr>
                        <a:t>g×</a:t>
                      </a:r>
                      <a:r>
                        <a:rPr sz="1200" spc="-5" dirty="0">
                          <a:latin typeface="kiloji"/>
                          <a:cs typeface="kiloji"/>
                        </a:rPr>
                        <a:t>３０</a:t>
                      </a:r>
                      <a:r>
                        <a:rPr lang="vi-VN" sz="1200" dirty="0">
                          <a:latin typeface="kiloji"/>
                          <a:cs typeface="kiloji"/>
                        </a:rPr>
                        <a:t> gói</a:t>
                      </a:r>
                      <a:endParaRPr sz="1200" dirty="0">
                        <a:latin typeface="kiloji"/>
                        <a:cs typeface="kiloji"/>
                      </a:endParaRPr>
                    </a:p>
                  </a:txBody>
                  <a:tcPr marL="0" marR="0" marT="98425" marB="0">
                    <a:lnL w="28575">
                      <a:solidFill>
                        <a:srgbClr val="D7D7D7"/>
                      </a:solidFill>
                      <a:prstDash val="solid"/>
                    </a:lnL>
                    <a:lnR w="28575">
                      <a:solidFill>
                        <a:srgbClr val="D7D7D7"/>
                      </a:solidFill>
                      <a:prstDash val="solid"/>
                    </a:lnR>
                    <a:lnT w="28575">
                      <a:solidFill>
                        <a:srgbClr val="D7D7D7"/>
                      </a:solidFill>
                      <a:prstDash val="solid"/>
                    </a:lnT>
                  </a:tcPr>
                </a:tc>
                <a:tc>
                  <a:txBody>
                    <a:bodyPr/>
                    <a:lstStyle/>
                    <a:p>
                      <a:pPr marL="28575" algn="ctr">
                        <a:lnSpc>
                          <a:spcPts val="1400"/>
                        </a:lnSpc>
                        <a:spcBef>
                          <a:spcPts val="775"/>
                        </a:spcBef>
                      </a:pPr>
                      <a:r>
                        <a:rPr sz="1200" spc="-5" dirty="0">
                          <a:latin typeface="kiloji"/>
                          <a:cs typeface="kiloji"/>
                        </a:rPr>
                        <a:t>１</a:t>
                      </a:r>
                      <a:r>
                        <a:rPr sz="1200" spc="-5" dirty="0">
                          <a:latin typeface="Arial"/>
                          <a:cs typeface="Arial"/>
                        </a:rPr>
                        <a:t>g×</a:t>
                      </a:r>
                      <a:r>
                        <a:rPr sz="1200" spc="-5" dirty="0">
                          <a:latin typeface="kiloji"/>
                          <a:cs typeface="kiloji"/>
                        </a:rPr>
                        <a:t>７</a:t>
                      </a:r>
                      <a:r>
                        <a:rPr lang="vi-VN" sz="1200" dirty="0">
                          <a:latin typeface="kiloji"/>
                          <a:cs typeface="kiloji"/>
                        </a:rPr>
                        <a:t> gói</a:t>
                      </a:r>
                      <a:endParaRPr sz="1200" dirty="0">
                        <a:latin typeface="kiloji"/>
                        <a:cs typeface="kiloji"/>
                      </a:endParaRPr>
                    </a:p>
                  </a:txBody>
                  <a:tcPr marL="0" marR="0" marT="98425" marB="0">
                    <a:lnL w="28575">
                      <a:solidFill>
                        <a:srgbClr val="D7D7D7"/>
                      </a:solidFill>
                      <a:prstDash val="solid"/>
                    </a:lnL>
                    <a:lnR w="28575">
                      <a:solidFill>
                        <a:srgbClr val="D7D7D7"/>
                      </a:solidFill>
                      <a:prstDash val="solid"/>
                    </a:lnR>
                    <a:lnT w="28575">
                      <a:solidFill>
                        <a:srgbClr val="D7D7D7"/>
                      </a:solidFill>
                      <a:prstDash val="solid"/>
                    </a:lnT>
                  </a:tcPr>
                </a:tc>
                <a:extLst>
                  <a:ext uri="{0D108BD9-81ED-4DB2-BD59-A6C34878D82A}">
                    <a16:rowId xmlns:a16="http://schemas.microsoft.com/office/drawing/2014/main" val="10000"/>
                  </a:ext>
                </a:extLst>
              </a:tr>
              <a:tr h="280989">
                <a:tc>
                  <a:txBody>
                    <a:bodyPr/>
                    <a:lstStyle/>
                    <a:p>
                      <a:pPr marL="635" algn="ctr">
                        <a:lnSpc>
                          <a:spcPts val="1210"/>
                        </a:lnSpc>
                      </a:pPr>
                      <a:r>
                        <a:rPr lang="vi-VN" sz="1050" spc="5" dirty="0">
                          <a:solidFill>
                            <a:srgbClr val="FFFFFF"/>
                          </a:solidFill>
                          <a:latin typeface="kiloji"/>
                          <a:cs typeface="kiloji"/>
                        </a:rPr>
                        <a:t> (đã bao gồm thuế)</a:t>
                      </a:r>
                      <a:endParaRPr sz="1050" dirty="0">
                        <a:latin typeface="kiloji"/>
                        <a:cs typeface="kiloji"/>
                      </a:endParaRPr>
                    </a:p>
                  </a:txBody>
                  <a:tcPr marL="0" marR="0" marT="0" marB="0">
                    <a:solidFill>
                      <a:srgbClr val="212A35"/>
                    </a:solidFill>
                  </a:tcPr>
                </a:tc>
                <a:tc>
                  <a:txBody>
                    <a:bodyPr/>
                    <a:lstStyle/>
                    <a:p>
                      <a:pPr>
                        <a:lnSpc>
                          <a:spcPct val="100000"/>
                        </a:lnSpc>
                      </a:pPr>
                      <a:endParaRPr sz="1100">
                        <a:latin typeface="Times New Roman"/>
                        <a:cs typeface="Times New Roman"/>
                      </a:endParaRPr>
                    </a:p>
                  </a:txBody>
                  <a:tcPr marL="0" marR="0" marT="0" marB="0">
                    <a:lnR w="28575">
                      <a:solidFill>
                        <a:srgbClr val="D7D7D7"/>
                      </a:solidFill>
                      <a:prstDash val="solid"/>
                    </a:lnR>
                    <a:solidFill>
                      <a:srgbClr val="212A35"/>
                    </a:solidFill>
                  </a:tcPr>
                </a:tc>
                <a:tc>
                  <a:txBody>
                    <a:bodyPr/>
                    <a:lstStyle/>
                    <a:p>
                      <a:pPr algn="ctr">
                        <a:lnSpc>
                          <a:spcPts val="1370"/>
                        </a:lnSpc>
                      </a:pPr>
                      <a:r>
                        <a:rPr lang="vi-VN" sz="1200" dirty="0">
                          <a:latin typeface="kiloji"/>
                          <a:cs typeface="kiloji"/>
                        </a:rPr>
                        <a:t>Giá</a:t>
                      </a:r>
                      <a:r>
                        <a:rPr sz="1200" dirty="0">
                          <a:latin typeface="kiloji"/>
                          <a:cs typeface="kiloji"/>
                        </a:rPr>
                        <a:t>：</a:t>
                      </a:r>
                      <a:r>
                        <a:rPr sz="1200" dirty="0">
                          <a:latin typeface="Arial"/>
                          <a:cs typeface="Arial"/>
                        </a:rPr>
                        <a:t>3,218</a:t>
                      </a:r>
                      <a:r>
                        <a:rPr lang="vi-VN" sz="1200" dirty="0">
                          <a:latin typeface="kiloji"/>
                          <a:cs typeface="kiloji"/>
                        </a:rPr>
                        <a:t> yên</a:t>
                      </a:r>
                      <a:endParaRPr sz="1200" dirty="0">
                        <a:latin typeface="kiloji"/>
                        <a:cs typeface="kiloji"/>
                      </a:endParaRPr>
                    </a:p>
                  </a:txBody>
                  <a:tcPr marL="0" marR="0" marT="0" marB="0">
                    <a:lnL w="28575">
                      <a:solidFill>
                        <a:srgbClr val="D7D7D7"/>
                      </a:solidFill>
                      <a:prstDash val="solid"/>
                    </a:lnL>
                    <a:lnR w="28575">
                      <a:solidFill>
                        <a:srgbClr val="D7D7D7"/>
                      </a:solidFill>
                      <a:prstDash val="solid"/>
                    </a:lnR>
                    <a:lnB w="28575">
                      <a:solidFill>
                        <a:srgbClr val="D7D7D7"/>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D7D7D7"/>
                      </a:solidFill>
                      <a:prstDash val="solid"/>
                    </a:lnL>
                    <a:lnR w="28575">
                      <a:solidFill>
                        <a:srgbClr val="D7D7D7"/>
                      </a:solidFill>
                      <a:prstDash val="solid"/>
                    </a:lnR>
                  </a:tcPr>
                </a:tc>
                <a:tc>
                  <a:txBody>
                    <a:bodyPr/>
                    <a:lstStyle/>
                    <a:p>
                      <a:pPr algn="ctr">
                        <a:lnSpc>
                          <a:spcPts val="1370"/>
                        </a:lnSpc>
                      </a:pPr>
                      <a:r>
                        <a:rPr lang="vi-VN" sz="1200" dirty="0">
                          <a:latin typeface="kiloji"/>
                          <a:cs typeface="kiloji"/>
                        </a:rPr>
                        <a:t>Giá</a:t>
                      </a:r>
                      <a:r>
                        <a:rPr sz="1200" dirty="0">
                          <a:latin typeface="kiloji"/>
                          <a:cs typeface="kiloji"/>
                        </a:rPr>
                        <a:t>：</a:t>
                      </a:r>
                      <a:r>
                        <a:rPr sz="1200" dirty="0">
                          <a:latin typeface="Arial"/>
                          <a:cs typeface="Arial"/>
                        </a:rPr>
                        <a:t>1,078</a:t>
                      </a:r>
                      <a:r>
                        <a:rPr lang="vi-VN" sz="1200" dirty="0">
                          <a:latin typeface="kiloji"/>
                          <a:cs typeface="kiloji"/>
                        </a:rPr>
                        <a:t> yên</a:t>
                      </a:r>
                      <a:endParaRPr sz="1200" dirty="0">
                        <a:latin typeface="kiloji"/>
                        <a:cs typeface="kiloji"/>
                      </a:endParaRPr>
                    </a:p>
                  </a:txBody>
                  <a:tcPr marL="0" marR="0" marT="0" marB="0">
                    <a:lnL w="28575">
                      <a:solidFill>
                        <a:srgbClr val="D7D7D7"/>
                      </a:solidFill>
                      <a:prstDash val="solid"/>
                    </a:lnL>
                    <a:lnR w="28575">
                      <a:solidFill>
                        <a:srgbClr val="D7D7D7"/>
                      </a:solidFill>
                      <a:prstDash val="solid"/>
                    </a:lnR>
                    <a:lnB w="28575">
                      <a:solidFill>
                        <a:srgbClr val="D7D7D7"/>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D7D7D7"/>
                      </a:solidFill>
                      <a:prstDash val="solid"/>
                    </a:lnL>
                    <a:lnR w="28575">
                      <a:solidFill>
                        <a:srgbClr val="D7D7D7"/>
                      </a:solidFill>
                      <a:prstDash val="solid"/>
                    </a:lnR>
                  </a:tcPr>
                </a:tc>
                <a:tc>
                  <a:txBody>
                    <a:bodyPr/>
                    <a:lstStyle/>
                    <a:p>
                      <a:pPr marL="247015">
                        <a:lnSpc>
                          <a:spcPts val="1380"/>
                        </a:lnSpc>
                      </a:pPr>
                      <a:r>
                        <a:rPr lang="vi-VN" sz="1200" dirty="0">
                          <a:latin typeface="kiloji"/>
                          <a:cs typeface="kiloji"/>
                        </a:rPr>
                        <a:t>Giá</a:t>
                      </a:r>
                      <a:r>
                        <a:rPr sz="1200" dirty="0">
                          <a:latin typeface="kiloji"/>
                          <a:cs typeface="kiloji"/>
                        </a:rPr>
                        <a:t>：</a:t>
                      </a:r>
                      <a:r>
                        <a:rPr sz="1200" dirty="0">
                          <a:latin typeface="Arial"/>
                          <a:cs typeface="Arial"/>
                        </a:rPr>
                        <a:t>4,928</a:t>
                      </a:r>
                      <a:r>
                        <a:rPr lang="vi-VN" sz="1100" dirty="0">
                          <a:latin typeface="kiloji"/>
                          <a:cs typeface="kiloji"/>
                        </a:rPr>
                        <a:t> yên</a:t>
                      </a:r>
                      <a:endParaRPr sz="1100" dirty="0">
                        <a:latin typeface="kiloji"/>
                        <a:cs typeface="kiloji"/>
                      </a:endParaRPr>
                    </a:p>
                  </a:txBody>
                  <a:tcPr marL="0" marR="0" marT="0" marB="0">
                    <a:lnL w="28575">
                      <a:solidFill>
                        <a:srgbClr val="D7D7D7"/>
                      </a:solidFill>
                      <a:prstDash val="solid"/>
                    </a:lnL>
                    <a:lnR w="28575">
                      <a:solidFill>
                        <a:srgbClr val="D7D7D7"/>
                      </a:solidFill>
                      <a:prstDash val="solid"/>
                    </a:lnR>
                    <a:lnB w="28575">
                      <a:solidFill>
                        <a:srgbClr val="D7D7D7"/>
                      </a:solidFill>
                      <a:prstDash val="solid"/>
                    </a:lnB>
                  </a:tcPr>
                </a:tc>
                <a:tc>
                  <a:txBody>
                    <a:bodyPr/>
                    <a:lstStyle/>
                    <a:p>
                      <a:pPr marL="30480" algn="ctr">
                        <a:lnSpc>
                          <a:spcPts val="1380"/>
                        </a:lnSpc>
                      </a:pPr>
                      <a:r>
                        <a:rPr lang="vi-VN" sz="1200" dirty="0">
                          <a:latin typeface="kiloji"/>
                          <a:cs typeface="kiloji"/>
                        </a:rPr>
                        <a:t>Giá</a:t>
                      </a:r>
                      <a:r>
                        <a:rPr sz="1200" dirty="0">
                          <a:latin typeface="kiloji"/>
                          <a:cs typeface="kiloji"/>
                        </a:rPr>
                        <a:t>：</a:t>
                      </a:r>
                      <a:r>
                        <a:rPr sz="1200" dirty="0">
                          <a:latin typeface="Arial"/>
                          <a:cs typeface="Arial"/>
                        </a:rPr>
                        <a:t>1,620</a:t>
                      </a:r>
                      <a:r>
                        <a:rPr lang="vi-VN" sz="1200" dirty="0">
                          <a:latin typeface="kiloji"/>
                          <a:cs typeface="kiloji"/>
                        </a:rPr>
                        <a:t> yên</a:t>
                      </a:r>
                      <a:endParaRPr sz="1200" dirty="0">
                        <a:latin typeface="kiloji"/>
                        <a:cs typeface="kiloji"/>
                      </a:endParaRPr>
                    </a:p>
                  </a:txBody>
                  <a:tcPr marL="0" marR="0" marT="0" marB="0">
                    <a:lnL w="28575">
                      <a:solidFill>
                        <a:srgbClr val="D7D7D7"/>
                      </a:solidFill>
                      <a:prstDash val="solid"/>
                    </a:lnL>
                    <a:lnR w="28575">
                      <a:solidFill>
                        <a:srgbClr val="D7D7D7"/>
                      </a:solidFill>
                      <a:prstDash val="solid"/>
                    </a:lnR>
                    <a:lnB w="28575">
                      <a:solidFill>
                        <a:srgbClr val="D7D7D7"/>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D7D7D7"/>
                      </a:solidFill>
                      <a:prstDash val="solid"/>
                    </a:lnL>
                    <a:lnR w="28575">
                      <a:solidFill>
                        <a:srgbClr val="D7D7D7"/>
                      </a:solidFill>
                      <a:prstDash val="solid"/>
                    </a:lnR>
                  </a:tcPr>
                </a:tc>
                <a:tc>
                  <a:txBody>
                    <a:bodyPr/>
                    <a:lstStyle/>
                    <a:p>
                      <a:pPr marR="20955" algn="ctr">
                        <a:lnSpc>
                          <a:spcPts val="1380"/>
                        </a:lnSpc>
                      </a:pPr>
                      <a:r>
                        <a:rPr lang="vi-VN" sz="1200" dirty="0">
                          <a:latin typeface="kiloji"/>
                          <a:cs typeface="kiloji"/>
                        </a:rPr>
                        <a:t>Giá</a:t>
                      </a:r>
                      <a:r>
                        <a:rPr sz="1200" dirty="0">
                          <a:latin typeface="kiloji"/>
                          <a:cs typeface="kiloji"/>
                        </a:rPr>
                        <a:t>：</a:t>
                      </a:r>
                      <a:r>
                        <a:rPr sz="1200" dirty="0">
                          <a:latin typeface="Arial"/>
                          <a:cs typeface="Arial"/>
                        </a:rPr>
                        <a:t>5,378</a:t>
                      </a:r>
                      <a:r>
                        <a:rPr lang="vi-VN" sz="1200" dirty="0">
                          <a:latin typeface="kiloji"/>
                          <a:cs typeface="kiloji"/>
                        </a:rPr>
                        <a:t> yên</a:t>
                      </a:r>
                      <a:endParaRPr sz="1200" dirty="0">
                        <a:latin typeface="kiloji"/>
                        <a:cs typeface="kiloji"/>
                      </a:endParaRPr>
                    </a:p>
                  </a:txBody>
                  <a:tcPr marL="0" marR="0" marT="0" marB="0">
                    <a:lnL w="28575">
                      <a:solidFill>
                        <a:srgbClr val="D7D7D7"/>
                      </a:solidFill>
                      <a:prstDash val="solid"/>
                    </a:lnL>
                    <a:lnR w="28575">
                      <a:solidFill>
                        <a:srgbClr val="D7D7D7"/>
                      </a:solidFill>
                      <a:prstDash val="solid"/>
                    </a:lnR>
                    <a:lnB w="28575">
                      <a:solidFill>
                        <a:srgbClr val="D7D7D7"/>
                      </a:solidFill>
                      <a:prstDash val="solid"/>
                    </a:lnB>
                  </a:tcPr>
                </a:tc>
                <a:tc>
                  <a:txBody>
                    <a:bodyPr/>
                    <a:lstStyle/>
                    <a:p>
                      <a:pPr marL="30480" algn="ctr">
                        <a:lnSpc>
                          <a:spcPts val="1380"/>
                        </a:lnSpc>
                      </a:pPr>
                      <a:r>
                        <a:rPr lang="vi-VN" sz="1200" dirty="0">
                          <a:latin typeface="kiloji"/>
                          <a:cs typeface="kiloji"/>
                        </a:rPr>
                        <a:t>Giá</a:t>
                      </a:r>
                      <a:r>
                        <a:rPr sz="1200" dirty="0">
                          <a:latin typeface="kiloji"/>
                          <a:cs typeface="kiloji"/>
                        </a:rPr>
                        <a:t>：</a:t>
                      </a:r>
                      <a:r>
                        <a:rPr sz="1200" dirty="0">
                          <a:latin typeface="Arial"/>
                          <a:cs typeface="Arial"/>
                        </a:rPr>
                        <a:t>1,058</a:t>
                      </a:r>
                      <a:r>
                        <a:rPr lang="vi-VN" sz="1200" dirty="0">
                          <a:latin typeface="kiloji"/>
                          <a:cs typeface="kiloji"/>
                        </a:rPr>
                        <a:t> yên</a:t>
                      </a:r>
                      <a:endParaRPr sz="1200" dirty="0">
                        <a:latin typeface="kiloji"/>
                        <a:cs typeface="kiloji"/>
                      </a:endParaRPr>
                    </a:p>
                  </a:txBody>
                  <a:tcPr marL="0" marR="0" marT="0" marB="0">
                    <a:lnL w="28575">
                      <a:solidFill>
                        <a:srgbClr val="D7D7D7"/>
                      </a:solidFill>
                      <a:prstDash val="solid"/>
                    </a:lnL>
                    <a:lnR w="28575">
                      <a:solidFill>
                        <a:srgbClr val="D7D7D7"/>
                      </a:solidFill>
                      <a:prstDash val="solid"/>
                    </a:lnR>
                    <a:lnB w="28575">
                      <a:solidFill>
                        <a:srgbClr val="D7D7D7"/>
                      </a:solidFill>
                      <a:prstDash val="solid"/>
                    </a:lnB>
                  </a:tcPr>
                </a:tc>
                <a:extLst>
                  <a:ext uri="{0D108BD9-81ED-4DB2-BD59-A6C34878D82A}">
                    <a16:rowId xmlns:a16="http://schemas.microsoft.com/office/drawing/2014/main" val="10001"/>
                  </a:ext>
                </a:extLst>
              </a:tr>
            </a:tbl>
          </a:graphicData>
        </a:graphic>
      </p:graphicFrame>
      <p:sp>
        <p:nvSpPr>
          <p:cNvPr id="5" name="object 5"/>
          <p:cNvSpPr/>
          <p:nvPr/>
        </p:nvSpPr>
        <p:spPr>
          <a:xfrm>
            <a:off x="128015" y="2450592"/>
            <a:ext cx="856615" cy="567055"/>
          </a:xfrm>
          <a:custGeom>
            <a:avLst/>
            <a:gdLst/>
            <a:ahLst/>
            <a:cxnLst/>
            <a:rect l="l" t="t" r="r" b="b"/>
            <a:pathLst>
              <a:path w="856615" h="567055">
                <a:moveTo>
                  <a:pt x="856488" y="0"/>
                </a:moveTo>
                <a:lnTo>
                  <a:pt x="0" y="0"/>
                </a:lnTo>
                <a:lnTo>
                  <a:pt x="0" y="566928"/>
                </a:lnTo>
                <a:lnTo>
                  <a:pt x="856488" y="566928"/>
                </a:lnTo>
                <a:lnTo>
                  <a:pt x="856488" y="0"/>
                </a:lnTo>
                <a:close/>
              </a:path>
            </a:pathLst>
          </a:custGeom>
          <a:solidFill>
            <a:srgbClr val="212A35"/>
          </a:solidFill>
        </p:spPr>
        <p:txBody>
          <a:bodyPr wrap="square" lIns="0" tIns="0" rIns="0" bIns="0" rtlCol="0"/>
          <a:lstStyle/>
          <a:p>
            <a:endParaRPr/>
          </a:p>
        </p:txBody>
      </p:sp>
      <p:sp>
        <p:nvSpPr>
          <p:cNvPr id="6" name="object 6"/>
          <p:cNvSpPr txBox="1"/>
          <p:nvPr/>
        </p:nvSpPr>
        <p:spPr>
          <a:xfrm>
            <a:off x="317913" y="2543041"/>
            <a:ext cx="482600" cy="382156"/>
          </a:xfrm>
          <a:prstGeom prst="rect">
            <a:avLst/>
          </a:prstGeom>
        </p:spPr>
        <p:txBody>
          <a:bodyPr vert="horz" wrap="square" lIns="0" tIns="12700" rIns="0" bIns="0" rtlCol="0">
            <a:spAutoFit/>
          </a:bodyPr>
          <a:lstStyle/>
          <a:p>
            <a:pPr marL="12700">
              <a:lnSpc>
                <a:spcPct val="100000"/>
              </a:lnSpc>
              <a:spcBef>
                <a:spcPts val="100"/>
              </a:spcBef>
            </a:pPr>
            <a:r>
              <a:rPr lang="vi-VN" sz="1200" dirty="0">
                <a:solidFill>
                  <a:srgbClr val="FFFFFF"/>
                </a:solidFill>
                <a:latin typeface="kiloji"/>
                <a:cs typeface="kiloji"/>
              </a:rPr>
              <a:t>Tên sản phẩm</a:t>
            </a:r>
            <a:endParaRPr sz="1200" dirty="0">
              <a:latin typeface="kiloji"/>
              <a:cs typeface="kiloji"/>
            </a:endParaRPr>
          </a:p>
        </p:txBody>
      </p:sp>
      <p:sp>
        <p:nvSpPr>
          <p:cNvPr id="7" name="object 7"/>
          <p:cNvSpPr/>
          <p:nvPr/>
        </p:nvSpPr>
        <p:spPr>
          <a:xfrm>
            <a:off x="128015" y="3755135"/>
            <a:ext cx="852169" cy="1777364"/>
          </a:xfrm>
          <a:custGeom>
            <a:avLst/>
            <a:gdLst/>
            <a:ahLst/>
            <a:cxnLst/>
            <a:rect l="l" t="t" r="r" b="b"/>
            <a:pathLst>
              <a:path w="852169" h="1777364">
                <a:moveTo>
                  <a:pt x="851916" y="0"/>
                </a:moveTo>
                <a:lnTo>
                  <a:pt x="0" y="0"/>
                </a:lnTo>
                <a:lnTo>
                  <a:pt x="0" y="1776983"/>
                </a:lnTo>
                <a:lnTo>
                  <a:pt x="851916" y="1776983"/>
                </a:lnTo>
                <a:lnTo>
                  <a:pt x="851916" y="0"/>
                </a:lnTo>
                <a:close/>
              </a:path>
            </a:pathLst>
          </a:custGeom>
          <a:solidFill>
            <a:srgbClr val="212A35"/>
          </a:solidFill>
        </p:spPr>
        <p:txBody>
          <a:bodyPr wrap="square" lIns="0" tIns="0" rIns="0" bIns="0" rtlCol="0"/>
          <a:lstStyle/>
          <a:p>
            <a:endParaRPr/>
          </a:p>
        </p:txBody>
      </p:sp>
      <p:sp>
        <p:nvSpPr>
          <p:cNvPr id="8" name="object 8"/>
          <p:cNvSpPr txBox="1"/>
          <p:nvPr/>
        </p:nvSpPr>
        <p:spPr>
          <a:xfrm>
            <a:off x="388111" y="4537329"/>
            <a:ext cx="330200" cy="382156"/>
          </a:xfrm>
          <a:prstGeom prst="rect">
            <a:avLst/>
          </a:prstGeom>
        </p:spPr>
        <p:txBody>
          <a:bodyPr vert="horz" wrap="square" lIns="0" tIns="12700" rIns="0" bIns="0" rtlCol="0">
            <a:spAutoFit/>
          </a:bodyPr>
          <a:lstStyle/>
          <a:p>
            <a:pPr marL="12700">
              <a:lnSpc>
                <a:spcPct val="100000"/>
              </a:lnSpc>
              <a:spcBef>
                <a:spcPts val="100"/>
              </a:spcBef>
            </a:pPr>
            <a:r>
              <a:rPr lang="vi-VN" sz="1200" dirty="0">
                <a:solidFill>
                  <a:srgbClr val="FFFFFF"/>
                </a:solidFill>
                <a:latin typeface="kiloji"/>
                <a:cs typeface="kiloji"/>
              </a:rPr>
              <a:t>Đặc điểm</a:t>
            </a:r>
            <a:endParaRPr sz="1200" dirty="0">
              <a:latin typeface="kiloji"/>
              <a:cs typeface="kiloji"/>
            </a:endParaRPr>
          </a:p>
        </p:txBody>
      </p:sp>
      <p:sp>
        <p:nvSpPr>
          <p:cNvPr id="9" name="object 9"/>
          <p:cNvSpPr/>
          <p:nvPr/>
        </p:nvSpPr>
        <p:spPr>
          <a:xfrm>
            <a:off x="123444" y="5600700"/>
            <a:ext cx="856615" cy="567055"/>
          </a:xfrm>
          <a:custGeom>
            <a:avLst/>
            <a:gdLst/>
            <a:ahLst/>
            <a:cxnLst/>
            <a:rect l="l" t="t" r="r" b="b"/>
            <a:pathLst>
              <a:path w="856615" h="567054">
                <a:moveTo>
                  <a:pt x="856488" y="0"/>
                </a:moveTo>
                <a:lnTo>
                  <a:pt x="0" y="0"/>
                </a:lnTo>
                <a:lnTo>
                  <a:pt x="0" y="566928"/>
                </a:lnTo>
                <a:lnTo>
                  <a:pt x="856488" y="566928"/>
                </a:lnTo>
                <a:lnTo>
                  <a:pt x="856488" y="0"/>
                </a:lnTo>
                <a:close/>
              </a:path>
            </a:pathLst>
          </a:custGeom>
          <a:solidFill>
            <a:srgbClr val="212A35"/>
          </a:solidFill>
        </p:spPr>
        <p:txBody>
          <a:bodyPr wrap="square" lIns="0" tIns="0" rIns="0" bIns="0" rtlCol="0"/>
          <a:lstStyle/>
          <a:p>
            <a:endParaRPr/>
          </a:p>
        </p:txBody>
      </p:sp>
      <p:sp>
        <p:nvSpPr>
          <p:cNvPr id="10" name="object 10"/>
          <p:cNvSpPr txBox="1"/>
          <p:nvPr/>
        </p:nvSpPr>
        <p:spPr>
          <a:xfrm>
            <a:off x="339908" y="5617715"/>
            <a:ext cx="483870" cy="566822"/>
          </a:xfrm>
          <a:prstGeom prst="rect">
            <a:avLst/>
          </a:prstGeom>
        </p:spPr>
        <p:txBody>
          <a:bodyPr vert="horz" wrap="square" lIns="0" tIns="12700" rIns="0" bIns="0" rtlCol="0">
            <a:spAutoFit/>
          </a:bodyPr>
          <a:lstStyle/>
          <a:p>
            <a:pPr marL="12700">
              <a:lnSpc>
                <a:spcPct val="100000"/>
              </a:lnSpc>
              <a:spcBef>
                <a:spcPts val="100"/>
              </a:spcBef>
            </a:pPr>
            <a:r>
              <a:rPr lang="vi-VN" sz="1200" dirty="0">
                <a:solidFill>
                  <a:srgbClr val="FFFFFF"/>
                </a:solidFill>
                <a:latin typeface="kiloji"/>
                <a:cs typeface="kiloji"/>
              </a:rPr>
              <a:t>Thành phần chính</a:t>
            </a:r>
            <a:endParaRPr sz="1200" dirty="0">
              <a:latin typeface="kiloji"/>
              <a:cs typeface="kiloji"/>
            </a:endParaRPr>
          </a:p>
        </p:txBody>
      </p:sp>
      <p:sp>
        <p:nvSpPr>
          <p:cNvPr id="11" name="object 11"/>
          <p:cNvSpPr txBox="1"/>
          <p:nvPr/>
        </p:nvSpPr>
        <p:spPr>
          <a:xfrm>
            <a:off x="1050797" y="2471166"/>
            <a:ext cx="2360930" cy="447558"/>
          </a:xfrm>
          <a:prstGeom prst="rect">
            <a:avLst/>
          </a:prstGeom>
          <a:solidFill>
            <a:srgbClr val="FFC000"/>
          </a:solidFill>
          <a:ln w="25400">
            <a:solidFill>
              <a:srgbClr val="D7D7D7"/>
            </a:solidFill>
          </a:ln>
        </p:spPr>
        <p:txBody>
          <a:bodyPr vert="horz" wrap="square" lIns="0" tIns="107950" rIns="0" bIns="0" rtlCol="0">
            <a:spAutoFit/>
          </a:bodyPr>
          <a:lstStyle/>
          <a:p>
            <a:pPr algn="ctr">
              <a:lnSpc>
                <a:spcPct val="100000"/>
              </a:lnSpc>
              <a:spcBef>
                <a:spcPts val="850"/>
              </a:spcBef>
            </a:pPr>
            <a:r>
              <a:rPr lang="vi-VN" sz="1100" dirty="0">
                <a:latin typeface="kiloji"/>
                <a:cs typeface="kiloji"/>
              </a:rPr>
              <a:t>Lợi khuẩn lactic Body arrange recovery (dạng hạt)</a:t>
            </a:r>
            <a:endParaRPr sz="1100" dirty="0">
              <a:latin typeface="kiloji"/>
              <a:cs typeface="kiloji"/>
            </a:endParaRPr>
          </a:p>
        </p:txBody>
      </p:sp>
      <p:sp>
        <p:nvSpPr>
          <p:cNvPr id="12" name="object 12"/>
          <p:cNvSpPr txBox="1"/>
          <p:nvPr/>
        </p:nvSpPr>
        <p:spPr>
          <a:xfrm>
            <a:off x="3522726" y="2466594"/>
            <a:ext cx="2359660" cy="453970"/>
          </a:xfrm>
          <a:prstGeom prst="rect">
            <a:avLst/>
          </a:prstGeom>
          <a:solidFill>
            <a:srgbClr val="FFCCCC"/>
          </a:solidFill>
          <a:ln w="25400">
            <a:solidFill>
              <a:srgbClr val="D7D7D7"/>
            </a:solidFill>
          </a:ln>
        </p:spPr>
        <p:txBody>
          <a:bodyPr vert="horz" wrap="square" lIns="0" tIns="114300" rIns="0" bIns="0" rtlCol="0">
            <a:spAutoFit/>
          </a:bodyPr>
          <a:lstStyle/>
          <a:p>
            <a:pPr algn="ctr">
              <a:lnSpc>
                <a:spcPct val="100000"/>
              </a:lnSpc>
              <a:spcBef>
                <a:spcPts val="900"/>
              </a:spcBef>
            </a:pPr>
            <a:r>
              <a:rPr lang="vi-VN" altLang="ja-JP" sz="1100" dirty="0">
                <a:latin typeface="kiloji"/>
                <a:cs typeface="kiloji"/>
              </a:rPr>
              <a:t>Lợi khuẩn lactic Body arrange </a:t>
            </a:r>
            <a:r>
              <a:rPr lang="vi-VN" sz="1100" dirty="0">
                <a:latin typeface="kiloji"/>
                <a:cs typeface="kiloji"/>
              </a:rPr>
              <a:t>Relaxy (muối tắm)</a:t>
            </a:r>
            <a:endParaRPr sz="1100" dirty="0">
              <a:latin typeface="kiloji"/>
              <a:cs typeface="kiloji"/>
            </a:endParaRPr>
          </a:p>
        </p:txBody>
      </p:sp>
      <p:sp>
        <p:nvSpPr>
          <p:cNvPr id="13" name="object 13"/>
          <p:cNvSpPr txBox="1"/>
          <p:nvPr/>
        </p:nvSpPr>
        <p:spPr>
          <a:xfrm>
            <a:off x="5993129" y="2466594"/>
            <a:ext cx="3007360" cy="446916"/>
          </a:xfrm>
          <a:prstGeom prst="rect">
            <a:avLst/>
          </a:prstGeom>
          <a:solidFill>
            <a:srgbClr val="99FFCC"/>
          </a:solidFill>
          <a:ln w="25400">
            <a:solidFill>
              <a:srgbClr val="D7D7D7"/>
            </a:solidFill>
          </a:ln>
        </p:spPr>
        <p:txBody>
          <a:bodyPr vert="horz" wrap="square" lIns="0" tIns="107314" rIns="0" bIns="0" rtlCol="0">
            <a:spAutoFit/>
          </a:bodyPr>
          <a:lstStyle/>
          <a:p>
            <a:pPr marL="1270" algn="ctr">
              <a:spcBef>
                <a:spcPts val="844"/>
              </a:spcBef>
            </a:pPr>
            <a:r>
              <a:rPr lang="vi-VN" altLang="ja-JP" sz="1100" dirty="0">
                <a:latin typeface="kiloji"/>
                <a:cs typeface="kiloji"/>
              </a:rPr>
              <a:t>Lợi khuẩn lactic Body arrange Smoothly</a:t>
            </a:r>
          </a:p>
          <a:p>
            <a:pPr marL="2540" algn="ctr">
              <a:lnSpc>
                <a:spcPct val="100000"/>
              </a:lnSpc>
            </a:pPr>
            <a:r>
              <a:rPr lang="vi-VN" sz="1100" dirty="0">
                <a:latin typeface="kiloji"/>
                <a:cs typeface="kiloji"/>
              </a:rPr>
              <a:t>(xi-rô)</a:t>
            </a:r>
            <a:endParaRPr sz="1100" dirty="0">
              <a:latin typeface="kiloji"/>
              <a:cs typeface="kiloji"/>
            </a:endParaRPr>
          </a:p>
        </p:txBody>
      </p:sp>
      <p:sp>
        <p:nvSpPr>
          <p:cNvPr id="14" name="object 14"/>
          <p:cNvSpPr txBox="1"/>
          <p:nvPr/>
        </p:nvSpPr>
        <p:spPr>
          <a:xfrm>
            <a:off x="9112757" y="2457450"/>
            <a:ext cx="3004185" cy="446916"/>
          </a:xfrm>
          <a:prstGeom prst="rect">
            <a:avLst/>
          </a:prstGeom>
          <a:solidFill>
            <a:srgbClr val="66FFFF"/>
          </a:solidFill>
          <a:ln w="25400">
            <a:solidFill>
              <a:srgbClr val="D7D7D7"/>
            </a:solidFill>
          </a:ln>
        </p:spPr>
        <p:txBody>
          <a:bodyPr vert="horz" wrap="square" lIns="0" tIns="107314" rIns="0" bIns="0" rtlCol="0">
            <a:spAutoFit/>
          </a:bodyPr>
          <a:lstStyle/>
          <a:p>
            <a:pPr marL="1270" algn="ctr">
              <a:spcBef>
                <a:spcPts val="844"/>
              </a:spcBef>
            </a:pPr>
            <a:r>
              <a:rPr lang="vi-VN" altLang="ja-JP" sz="1100" dirty="0">
                <a:latin typeface="kiloji"/>
                <a:cs typeface="kiloji"/>
              </a:rPr>
              <a:t>Lợi khuẩn lactic Body arrange Stability</a:t>
            </a:r>
          </a:p>
          <a:p>
            <a:pPr marL="2540" algn="ctr">
              <a:lnSpc>
                <a:spcPct val="100000"/>
              </a:lnSpc>
            </a:pPr>
            <a:r>
              <a:rPr lang="vi-VN" altLang="ja-JP" sz="1100" dirty="0">
                <a:latin typeface="kiloji"/>
                <a:cs typeface="kiloji"/>
              </a:rPr>
              <a:t>(dạng hạt)</a:t>
            </a:r>
            <a:endParaRPr sz="1100" dirty="0">
              <a:latin typeface="kiloji"/>
              <a:cs typeface="kiloji"/>
            </a:endParaRPr>
          </a:p>
        </p:txBody>
      </p:sp>
      <p:sp>
        <p:nvSpPr>
          <p:cNvPr id="15" name="object 15"/>
          <p:cNvSpPr txBox="1"/>
          <p:nvPr/>
        </p:nvSpPr>
        <p:spPr>
          <a:xfrm>
            <a:off x="1050797" y="3755897"/>
            <a:ext cx="2360930" cy="1654299"/>
          </a:xfrm>
          <a:prstGeom prst="rect">
            <a:avLst/>
          </a:prstGeom>
          <a:ln w="25400">
            <a:solidFill>
              <a:srgbClr val="D7D7D7"/>
            </a:solidFill>
          </a:ln>
        </p:spPr>
        <p:txBody>
          <a:bodyPr vert="horz" wrap="square" lIns="0" tIns="0" rIns="0" bIns="0" rtlCol="0">
            <a:spAutoFit/>
          </a:bodyPr>
          <a:lstStyle/>
          <a:p>
            <a:pPr>
              <a:lnSpc>
                <a:spcPct val="100000"/>
              </a:lnSpc>
            </a:pPr>
            <a:endParaRPr sz="1200" dirty="0">
              <a:latin typeface="Times New Roman"/>
              <a:cs typeface="Times New Roman"/>
            </a:endParaRPr>
          </a:p>
          <a:p>
            <a:pPr marL="90170">
              <a:lnSpc>
                <a:spcPct val="100000"/>
              </a:lnSpc>
              <a:spcBef>
                <a:spcPts val="915"/>
              </a:spcBef>
            </a:pPr>
            <a:r>
              <a:rPr sz="1100" spc="850" dirty="0">
                <a:latin typeface="Noto Sans Symbols"/>
                <a:cs typeface="Noto Sans Symbols"/>
              </a:rPr>
              <a:t>💛</a:t>
            </a:r>
            <a:r>
              <a:rPr lang="vi-VN" sz="1100" dirty="0">
                <a:latin typeface="kiloji"/>
              </a:rPr>
              <a:t>Chăm sóc tập trung 2 tuần</a:t>
            </a:r>
            <a:r>
              <a:rPr sz="1100" dirty="0">
                <a:latin typeface="kiloji"/>
              </a:rPr>
              <a:t>・</a:t>
            </a:r>
            <a:r>
              <a:rPr lang="vi-VN" sz="1100" dirty="0">
                <a:latin typeface="kiloji"/>
              </a:rPr>
              <a:t>cho sức khoẻ nữ giới</a:t>
            </a:r>
            <a:endParaRPr sz="1100" dirty="0">
              <a:latin typeface="kiloji"/>
            </a:endParaRPr>
          </a:p>
          <a:p>
            <a:pPr marL="90170">
              <a:lnSpc>
                <a:spcPct val="100000"/>
              </a:lnSpc>
            </a:pPr>
            <a:r>
              <a:rPr lang="ja-JP" altLang="en-US" sz="1100">
                <a:latin typeface="kiloji"/>
              </a:rPr>
              <a:t>💛</a:t>
            </a:r>
            <a:r>
              <a:rPr lang="vi-VN" altLang="ja-JP" sz="1100" dirty="0">
                <a:latin typeface="kiloji"/>
              </a:rPr>
              <a:t>Kỳ vọng phòng ngừa viêm âm đạo</a:t>
            </a:r>
            <a:endParaRPr sz="1100" dirty="0">
              <a:latin typeface="kiloji"/>
            </a:endParaRPr>
          </a:p>
          <a:p>
            <a:pPr marL="90170">
              <a:lnSpc>
                <a:spcPct val="100000"/>
              </a:lnSpc>
            </a:pPr>
            <a:r>
              <a:rPr sz="1100" dirty="0">
                <a:latin typeface="kiloji"/>
              </a:rPr>
              <a:t>💛</a:t>
            </a:r>
            <a:r>
              <a:rPr lang="vi-VN" sz="1100" dirty="0">
                <a:latin typeface="kiloji"/>
              </a:rPr>
              <a:t>Giải pháp cho việc kho da</a:t>
            </a:r>
          </a:p>
          <a:p>
            <a:pPr marL="90170">
              <a:lnSpc>
                <a:spcPct val="100000"/>
              </a:lnSpc>
            </a:pPr>
            <a:r>
              <a:rPr sz="1100" dirty="0">
                <a:latin typeface="kiloji"/>
              </a:rPr>
              <a:t>💛</a:t>
            </a:r>
            <a:r>
              <a:rPr lang="vi-VN" sz="1100" dirty="0">
                <a:latin typeface="kiloji"/>
              </a:rPr>
              <a:t>Hiệu qủa đẹp da</a:t>
            </a:r>
          </a:p>
          <a:p>
            <a:pPr marL="90170">
              <a:lnSpc>
                <a:spcPct val="100000"/>
              </a:lnSpc>
            </a:pPr>
            <a:r>
              <a:rPr sz="1100" dirty="0">
                <a:latin typeface="kiloji"/>
              </a:rPr>
              <a:t>💛</a:t>
            </a:r>
            <a:r>
              <a:rPr lang="vi-VN" sz="1100" dirty="0">
                <a:latin typeface="kiloji"/>
              </a:rPr>
              <a:t>Tăng cường miễn dịch nhờ lợi khuẩn lactic</a:t>
            </a:r>
          </a:p>
          <a:p>
            <a:pPr marL="90170">
              <a:lnSpc>
                <a:spcPct val="100000"/>
              </a:lnSpc>
            </a:pPr>
            <a:endParaRPr lang="vi-VN" sz="1100" dirty="0">
              <a:latin typeface="kiloji"/>
            </a:endParaRPr>
          </a:p>
        </p:txBody>
      </p:sp>
      <p:sp>
        <p:nvSpPr>
          <p:cNvPr id="16" name="object 16"/>
          <p:cNvSpPr txBox="1"/>
          <p:nvPr/>
        </p:nvSpPr>
        <p:spPr>
          <a:xfrm>
            <a:off x="1050797" y="5607558"/>
            <a:ext cx="2357755" cy="554990"/>
          </a:xfrm>
          <a:prstGeom prst="rect">
            <a:avLst/>
          </a:prstGeom>
          <a:ln w="25400">
            <a:solidFill>
              <a:srgbClr val="D7D7D7"/>
            </a:solidFill>
          </a:ln>
        </p:spPr>
        <p:txBody>
          <a:bodyPr vert="horz" wrap="square" lIns="0" tIns="35560" rIns="0" bIns="0" rtlCol="0">
            <a:spAutoFit/>
          </a:bodyPr>
          <a:lstStyle/>
          <a:p>
            <a:pPr marL="90170">
              <a:lnSpc>
                <a:spcPct val="100000"/>
              </a:lnSpc>
              <a:spcBef>
                <a:spcPts val="280"/>
              </a:spcBef>
            </a:pPr>
            <a:r>
              <a:rPr lang="vi-VN" sz="1050" spc="5" dirty="0">
                <a:latin typeface="kiloji"/>
                <a:cs typeface="kiloji"/>
              </a:rPr>
              <a:t>500 tỷ lợi khuẩn axit lactic</a:t>
            </a:r>
          </a:p>
          <a:p>
            <a:pPr marL="90170">
              <a:lnSpc>
                <a:spcPct val="100000"/>
              </a:lnSpc>
              <a:spcBef>
                <a:spcPts val="280"/>
              </a:spcBef>
            </a:pPr>
            <a:r>
              <a:rPr lang="vi-VN" sz="1050" spc="5" dirty="0">
                <a:latin typeface="kiloji"/>
                <a:cs typeface="kiloji"/>
              </a:rPr>
              <a:t>Collagen tripeptide, chiết xuất mầm gạo (chứa ceramide), vitamin C</a:t>
            </a:r>
            <a:endParaRPr sz="1050" dirty="0">
              <a:latin typeface="Arial"/>
              <a:cs typeface="Arial"/>
            </a:endParaRPr>
          </a:p>
        </p:txBody>
      </p:sp>
      <p:sp>
        <p:nvSpPr>
          <p:cNvPr id="17" name="object 17"/>
          <p:cNvSpPr/>
          <p:nvPr/>
        </p:nvSpPr>
        <p:spPr>
          <a:xfrm>
            <a:off x="123444" y="6252971"/>
            <a:ext cx="856615" cy="523240"/>
          </a:xfrm>
          <a:custGeom>
            <a:avLst/>
            <a:gdLst/>
            <a:ahLst/>
            <a:cxnLst/>
            <a:rect l="l" t="t" r="r" b="b"/>
            <a:pathLst>
              <a:path w="856615" h="523240">
                <a:moveTo>
                  <a:pt x="856488" y="0"/>
                </a:moveTo>
                <a:lnTo>
                  <a:pt x="0" y="0"/>
                </a:lnTo>
                <a:lnTo>
                  <a:pt x="0" y="522731"/>
                </a:lnTo>
                <a:lnTo>
                  <a:pt x="856488" y="522731"/>
                </a:lnTo>
                <a:lnTo>
                  <a:pt x="856488" y="0"/>
                </a:lnTo>
                <a:close/>
              </a:path>
            </a:pathLst>
          </a:custGeom>
          <a:solidFill>
            <a:srgbClr val="212A35"/>
          </a:solidFill>
        </p:spPr>
        <p:txBody>
          <a:bodyPr wrap="square" lIns="0" tIns="0" rIns="0" bIns="0" rtlCol="0"/>
          <a:lstStyle/>
          <a:p>
            <a:endParaRPr/>
          </a:p>
        </p:txBody>
      </p:sp>
      <p:sp>
        <p:nvSpPr>
          <p:cNvPr id="18" name="object 18"/>
          <p:cNvSpPr txBox="1"/>
          <p:nvPr/>
        </p:nvSpPr>
        <p:spPr>
          <a:xfrm>
            <a:off x="212852" y="6408826"/>
            <a:ext cx="678180" cy="197490"/>
          </a:xfrm>
          <a:prstGeom prst="rect">
            <a:avLst/>
          </a:prstGeom>
        </p:spPr>
        <p:txBody>
          <a:bodyPr vert="horz" wrap="square" lIns="0" tIns="12700" rIns="0" bIns="0" rtlCol="0">
            <a:spAutoFit/>
          </a:bodyPr>
          <a:lstStyle/>
          <a:p>
            <a:pPr marL="12700">
              <a:lnSpc>
                <a:spcPct val="100000"/>
              </a:lnSpc>
              <a:spcBef>
                <a:spcPts val="100"/>
              </a:spcBef>
            </a:pPr>
            <a:r>
              <a:rPr lang="vi-VN" sz="1200" dirty="0">
                <a:solidFill>
                  <a:srgbClr val="FFFFFF"/>
                </a:solidFill>
                <a:latin typeface="kiloji"/>
                <a:cs typeface="kiloji"/>
              </a:rPr>
              <a:t>Vị/mùi</a:t>
            </a:r>
            <a:endParaRPr sz="1200" dirty="0">
              <a:latin typeface="kiloji"/>
              <a:cs typeface="kiloji"/>
            </a:endParaRPr>
          </a:p>
        </p:txBody>
      </p:sp>
      <p:sp>
        <p:nvSpPr>
          <p:cNvPr id="19" name="object 19"/>
          <p:cNvSpPr txBox="1"/>
          <p:nvPr/>
        </p:nvSpPr>
        <p:spPr>
          <a:xfrm>
            <a:off x="1050797" y="6264402"/>
            <a:ext cx="2357755" cy="525144"/>
          </a:xfrm>
          <a:prstGeom prst="rect">
            <a:avLst/>
          </a:prstGeom>
          <a:ln w="25400">
            <a:solidFill>
              <a:srgbClr val="D7D7D7"/>
            </a:solidFill>
          </a:ln>
        </p:spPr>
        <p:txBody>
          <a:bodyPr vert="horz" wrap="square" lIns="0" tIns="1905" rIns="0" bIns="0" rtlCol="0">
            <a:spAutoFit/>
          </a:bodyPr>
          <a:lstStyle/>
          <a:p>
            <a:pPr algn="ctr">
              <a:lnSpc>
                <a:spcPct val="100000"/>
              </a:lnSpc>
              <a:spcBef>
                <a:spcPts val="15"/>
              </a:spcBef>
            </a:pPr>
            <a:endParaRPr lang="vi-VN" sz="1150" dirty="0">
              <a:latin typeface="Calibri" panose="020F0502020204030204" pitchFamily="34" charset="0"/>
              <a:cs typeface="Calibri" panose="020F0502020204030204" pitchFamily="34" charset="0"/>
            </a:endParaRPr>
          </a:p>
          <a:p>
            <a:pPr algn="ctr">
              <a:lnSpc>
                <a:spcPct val="100000"/>
              </a:lnSpc>
              <a:spcBef>
                <a:spcPts val="15"/>
              </a:spcBef>
            </a:pPr>
            <a:r>
              <a:rPr lang="vi-VN" sz="1150" dirty="0">
                <a:latin typeface="Calibri" panose="020F0502020204030204" pitchFamily="34" charset="0"/>
                <a:cs typeface="Calibri" panose="020F0502020204030204" pitchFamily="34" charset="0"/>
              </a:rPr>
              <a:t>Chua ngọt</a:t>
            </a:r>
          </a:p>
          <a:p>
            <a:pPr algn="ctr">
              <a:lnSpc>
                <a:spcPct val="100000"/>
              </a:lnSpc>
              <a:spcBef>
                <a:spcPts val="15"/>
              </a:spcBef>
            </a:pPr>
            <a:endParaRPr sz="1100" dirty="0">
              <a:latin typeface="Calibri" panose="020F0502020204030204" pitchFamily="34" charset="0"/>
              <a:cs typeface="Calibri" panose="020F0502020204030204" pitchFamily="34" charset="0"/>
            </a:endParaRPr>
          </a:p>
        </p:txBody>
      </p:sp>
      <p:sp>
        <p:nvSpPr>
          <p:cNvPr id="20" name="object 20"/>
          <p:cNvSpPr txBox="1"/>
          <p:nvPr/>
        </p:nvSpPr>
        <p:spPr>
          <a:xfrm>
            <a:off x="3521202" y="3754373"/>
            <a:ext cx="2360930" cy="1692771"/>
          </a:xfrm>
          <a:prstGeom prst="rect">
            <a:avLst/>
          </a:prstGeom>
          <a:ln w="25400">
            <a:solidFill>
              <a:srgbClr val="D7D7D7"/>
            </a:solidFill>
          </a:ln>
        </p:spPr>
        <p:txBody>
          <a:bodyPr vert="horz" wrap="square" lIns="0" tIns="0" rIns="0" bIns="0" rtlCol="0">
            <a:spAutoFit/>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marL="90805">
              <a:lnSpc>
                <a:spcPct val="100000"/>
              </a:lnSpc>
              <a:spcBef>
                <a:spcPts val="5"/>
              </a:spcBef>
            </a:pPr>
            <a:r>
              <a:rPr sz="1100" spc="850" dirty="0">
                <a:latin typeface="Noto Sans Symbols"/>
                <a:cs typeface="Noto Sans Symbols"/>
              </a:rPr>
              <a:t>💛</a:t>
            </a:r>
            <a:r>
              <a:rPr lang="vi-VN" sz="1100" dirty="0">
                <a:latin typeface="kiloji"/>
              </a:rPr>
              <a:t>Chăm sóc khử mùi vùng kín</a:t>
            </a:r>
            <a:endParaRPr sz="1100" dirty="0">
              <a:latin typeface="kiloji"/>
            </a:endParaRPr>
          </a:p>
          <a:p>
            <a:pPr marL="90805">
              <a:lnSpc>
                <a:spcPct val="100000"/>
              </a:lnSpc>
              <a:spcBef>
                <a:spcPts val="10"/>
              </a:spcBef>
            </a:pPr>
            <a:r>
              <a:rPr sz="1100" dirty="0">
                <a:latin typeface="kiloji"/>
              </a:rPr>
              <a:t>💛</a:t>
            </a:r>
            <a:r>
              <a:rPr lang="vi-VN" sz="1100" dirty="0">
                <a:latin typeface="kiloji"/>
              </a:rPr>
              <a:t> Kỳ vọng ngăn chặn nấm Candida</a:t>
            </a:r>
          </a:p>
          <a:p>
            <a:pPr marL="90805">
              <a:lnSpc>
                <a:spcPct val="100000"/>
              </a:lnSpc>
              <a:spcBef>
                <a:spcPts val="10"/>
              </a:spcBef>
            </a:pPr>
            <a:r>
              <a:rPr sz="1100" dirty="0">
                <a:latin typeface="kiloji"/>
              </a:rPr>
              <a:t>💛</a:t>
            </a:r>
            <a:r>
              <a:rPr lang="vi-VN" sz="1100" dirty="0">
                <a:latin typeface="kiloji"/>
              </a:rPr>
              <a:t> Làm ấm cơ thể và cải thiện lưu thông máu</a:t>
            </a:r>
          </a:p>
          <a:p>
            <a:pPr marL="90805">
              <a:lnSpc>
                <a:spcPct val="100000"/>
              </a:lnSpc>
            </a:pPr>
            <a:endParaRPr lang="vi-VN" sz="1100" dirty="0">
              <a:latin typeface="kiloji"/>
            </a:endParaRPr>
          </a:p>
          <a:p>
            <a:pPr marL="90805">
              <a:lnSpc>
                <a:spcPct val="100000"/>
              </a:lnSpc>
            </a:pPr>
            <a:endParaRPr lang="vi-VN" sz="1100" dirty="0">
              <a:latin typeface="kiloji"/>
            </a:endParaRPr>
          </a:p>
          <a:p>
            <a:pPr marL="90805">
              <a:lnSpc>
                <a:spcPct val="100000"/>
              </a:lnSpc>
            </a:pPr>
            <a:endParaRPr lang="vi-VN" sz="1100" dirty="0">
              <a:latin typeface="kiloji"/>
            </a:endParaRPr>
          </a:p>
          <a:p>
            <a:pPr marL="90805">
              <a:lnSpc>
                <a:spcPct val="100000"/>
              </a:lnSpc>
            </a:pPr>
            <a:endParaRPr sz="1100" dirty="0">
              <a:latin typeface="kiloji"/>
            </a:endParaRPr>
          </a:p>
        </p:txBody>
      </p:sp>
      <p:sp>
        <p:nvSpPr>
          <p:cNvPr id="21" name="object 21"/>
          <p:cNvSpPr txBox="1"/>
          <p:nvPr/>
        </p:nvSpPr>
        <p:spPr>
          <a:xfrm>
            <a:off x="3521202" y="5607558"/>
            <a:ext cx="2360930" cy="559127"/>
          </a:xfrm>
          <a:prstGeom prst="rect">
            <a:avLst/>
          </a:prstGeom>
          <a:ln w="25400">
            <a:solidFill>
              <a:srgbClr val="D7D7D7"/>
            </a:solidFill>
          </a:ln>
        </p:spPr>
        <p:txBody>
          <a:bodyPr vert="horz" wrap="square" lIns="0" tIns="35560" rIns="0" bIns="0" rtlCol="0">
            <a:spAutoFit/>
          </a:bodyPr>
          <a:lstStyle>
            <a:defPPr>
              <a:defRPr lang="ja-JP"/>
            </a:defPPr>
            <a:lvl1pPr marL="90170">
              <a:lnSpc>
                <a:spcPct val="100000"/>
              </a:lnSpc>
              <a:spcBef>
                <a:spcPts val="280"/>
              </a:spcBef>
              <a:defRPr sz="1050" spc="5">
                <a:latin typeface="kiloji"/>
                <a:cs typeface="kiloji"/>
              </a:defRPr>
            </a:lvl1pPr>
          </a:lstStyle>
          <a:p>
            <a:r>
              <a:rPr lang="vi-VN" dirty="0"/>
              <a:t>1 nghìn tỷ lợi khuẩn axit lactic, axit hyaluronic</a:t>
            </a:r>
          </a:p>
          <a:p>
            <a:endParaRPr dirty="0"/>
          </a:p>
        </p:txBody>
      </p:sp>
      <p:sp>
        <p:nvSpPr>
          <p:cNvPr id="22" name="object 22"/>
          <p:cNvSpPr txBox="1"/>
          <p:nvPr/>
        </p:nvSpPr>
        <p:spPr>
          <a:xfrm>
            <a:off x="3521202" y="6264402"/>
            <a:ext cx="2360930" cy="525144"/>
          </a:xfrm>
          <a:prstGeom prst="rect">
            <a:avLst/>
          </a:prstGeom>
          <a:ln w="25400">
            <a:solidFill>
              <a:srgbClr val="D7D7D7"/>
            </a:solidFill>
          </a:ln>
        </p:spPr>
        <p:txBody>
          <a:bodyPr vert="horz" wrap="square" lIns="0" tIns="1905" rIns="0" bIns="0" rtlCol="0">
            <a:spAutoFit/>
          </a:bodyPr>
          <a:lstStyle/>
          <a:p>
            <a:pPr algn="ctr">
              <a:lnSpc>
                <a:spcPct val="100000"/>
              </a:lnSpc>
              <a:spcBef>
                <a:spcPts val="15"/>
              </a:spcBef>
            </a:pPr>
            <a:endParaRPr lang="vi-VN" sz="1150" dirty="0">
              <a:latin typeface="Calibri" panose="020F0502020204030204" pitchFamily="34" charset="0"/>
              <a:cs typeface="Calibri" panose="020F0502020204030204" pitchFamily="34" charset="0"/>
            </a:endParaRPr>
          </a:p>
          <a:p>
            <a:pPr algn="ctr">
              <a:lnSpc>
                <a:spcPct val="100000"/>
              </a:lnSpc>
              <a:spcBef>
                <a:spcPts val="15"/>
              </a:spcBef>
            </a:pPr>
            <a:r>
              <a:rPr lang="vi-VN" sz="1150" dirty="0">
                <a:latin typeface="Calibri" panose="020F0502020204030204" pitchFamily="34" charset="0"/>
                <a:cs typeface="Calibri" panose="020F0502020204030204" pitchFamily="34" charset="0"/>
              </a:rPr>
              <a:t>Hương hoa hồng</a:t>
            </a:r>
          </a:p>
          <a:p>
            <a:pPr algn="ctr">
              <a:lnSpc>
                <a:spcPct val="100000"/>
              </a:lnSpc>
              <a:spcBef>
                <a:spcPts val="15"/>
              </a:spcBef>
            </a:pPr>
            <a:endParaRPr sz="1100" dirty="0">
              <a:latin typeface="Calibri" panose="020F0502020204030204" pitchFamily="34" charset="0"/>
              <a:cs typeface="Calibri" panose="020F0502020204030204" pitchFamily="34" charset="0"/>
            </a:endParaRPr>
          </a:p>
        </p:txBody>
      </p:sp>
      <p:sp>
        <p:nvSpPr>
          <p:cNvPr id="23" name="object 23"/>
          <p:cNvSpPr txBox="1"/>
          <p:nvPr/>
        </p:nvSpPr>
        <p:spPr>
          <a:xfrm>
            <a:off x="5991605" y="3754373"/>
            <a:ext cx="3007360" cy="1692771"/>
          </a:xfrm>
          <a:prstGeom prst="rect">
            <a:avLst/>
          </a:prstGeom>
          <a:ln w="25400">
            <a:solidFill>
              <a:srgbClr val="D7D7D7"/>
            </a:solidFill>
          </a:ln>
        </p:spPr>
        <p:txBody>
          <a:bodyPr vert="horz" wrap="square" lIns="0" tIns="0" rIns="0" bIns="0" rtlCol="0">
            <a:spAutoFit/>
          </a:bodyPr>
          <a:lstStyle>
            <a:defPPr>
              <a:defRPr lang="ja-JP"/>
            </a:defPPr>
            <a:lvl1pPr>
              <a:lnSpc>
                <a:spcPct val="100000"/>
              </a:lnSpc>
              <a:defRPr sz="1100">
                <a:latin typeface="Times New Roman"/>
                <a:cs typeface="Times New Roman"/>
              </a:defRPr>
            </a:lvl1pPr>
          </a:lstStyle>
          <a:p>
            <a:endParaRPr dirty="0"/>
          </a:p>
          <a:p>
            <a:endParaRPr dirty="0"/>
          </a:p>
          <a:p>
            <a:endParaRPr dirty="0"/>
          </a:p>
          <a:p>
            <a:r>
              <a:rPr lang="ja-JP" altLang="en-US"/>
              <a:t>💛 </a:t>
            </a:r>
            <a:r>
              <a:rPr lang="vi-VN" dirty="0"/>
              <a:t>Cải thiện môi trường ruột và để đi ngoài tốt</a:t>
            </a:r>
          </a:p>
          <a:p>
            <a:r>
              <a:rPr lang="ja-JP" altLang="en-US"/>
              <a:t>💛 </a:t>
            </a:r>
            <a:r>
              <a:rPr lang="vi-VN" dirty="0"/>
              <a:t>Giảm táo bón</a:t>
            </a:r>
          </a:p>
          <a:p>
            <a:r>
              <a:rPr lang="ja-JP" altLang="en-US"/>
              <a:t>💛 </a:t>
            </a:r>
            <a:r>
              <a:rPr lang="vi-VN" dirty="0"/>
              <a:t>Cải thiện môi trường ruột</a:t>
            </a:r>
          </a:p>
          <a:p>
            <a:endParaRPr lang="vi-VN" dirty="0"/>
          </a:p>
          <a:p>
            <a:endParaRPr lang="vi-VN" dirty="0"/>
          </a:p>
          <a:p>
            <a:endParaRPr lang="vi-VN" dirty="0"/>
          </a:p>
          <a:p>
            <a:endParaRPr dirty="0"/>
          </a:p>
        </p:txBody>
      </p:sp>
      <p:sp>
        <p:nvSpPr>
          <p:cNvPr id="24" name="object 24"/>
          <p:cNvSpPr txBox="1"/>
          <p:nvPr/>
        </p:nvSpPr>
        <p:spPr>
          <a:xfrm>
            <a:off x="5993129" y="5598414"/>
            <a:ext cx="3007360" cy="597599"/>
          </a:xfrm>
          <a:prstGeom prst="rect">
            <a:avLst/>
          </a:prstGeom>
          <a:ln w="25400">
            <a:solidFill>
              <a:srgbClr val="D7D7D7"/>
            </a:solidFill>
          </a:ln>
        </p:spPr>
        <p:txBody>
          <a:bodyPr vert="horz" wrap="square" lIns="0" tIns="35560" rIns="0" bIns="0" rtlCol="0">
            <a:spAutoFit/>
          </a:bodyPr>
          <a:lstStyle>
            <a:defPPr>
              <a:defRPr lang="ja-JP"/>
            </a:defPPr>
            <a:lvl1pPr marL="90170">
              <a:lnSpc>
                <a:spcPct val="100000"/>
              </a:lnSpc>
              <a:spcBef>
                <a:spcPts val="280"/>
              </a:spcBef>
              <a:defRPr sz="1050" spc="5">
                <a:latin typeface="kiloji"/>
                <a:cs typeface="kiloji"/>
              </a:defRPr>
            </a:lvl1pPr>
          </a:lstStyle>
          <a:p>
            <a:endParaRPr lang="vi-VN" dirty="0"/>
          </a:p>
          <a:p>
            <a:r>
              <a:rPr lang="vi-VN" dirty="0"/>
              <a:t>500 tỷ lợi khuẩn axit lactic, chất xơ, oligosaccharide</a:t>
            </a:r>
          </a:p>
          <a:p>
            <a:endParaRPr dirty="0"/>
          </a:p>
        </p:txBody>
      </p:sp>
      <p:sp>
        <p:nvSpPr>
          <p:cNvPr id="25" name="object 25"/>
          <p:cNvSpPr txBox="1"/>
          <p:nvPr/>
        </p:nvSpPr>
        <p:spPr>
          <a:xfrm>
            <a:off x="5993129" y="6253734"/>
            <a:ext cx="3007360" cy="518091"/>
          </a:xfrm>
          <a:prstGeom prst="rect">
            <a:avLst/>
          </a:prstGeom>
          <a:ln w="25400">
            <a:solidFill>
              <a:srgbClr val="D7D7D7"/>
            </a:solidFill>
          </a:ln>
        </p:spPr>
        <p:txBody>
          <a:bodyPr vert="horz" wrap="square" lIns="0" tIns="2540" rIns="0" bIns="0" rtlCol="0">
            <a:spAutoFit/>
          </a:bodyPr>
          <a:lstStyle/>
          <a:p>
            <a:pPr>
              <a:lnSpc>
                <a:spcPct val="100000"/>
              </a:lnSpc>
              <a:spcBef>
                <a:spcPts val="20"/>
              </a:spcBef>
            </a:pPr>
            <a:endParaRPr sz="1150" dirty="0">
              <a:latin typeface="Times New Roman"/>
              <a:cs typeface="Times New Roman"/>
            </a:endParaRPr>
          </a:p>
          <a:p>
            <a:pPr marL="2540" algn="ctr">
              <a:lnSpc>
                <a:spcPct val="100000"/>
              </a:lnSpc>
            </a:pPr>
            <a:r>
              <a:rPr lang="vi-VN" sz="1100" dirty="0">
                <a:latin typeface="kiloji"/>
                <a:cs typeface="kiloji"/>
              </a:rPr>
              <a:t>Vị sữa chua</a:t>
            </a:r>
          </a:p>
          <a:p>
            <a:pPr marL="2540" algn="ctr">
              <a:lnSpc>
                <a:spcPct val="100000"/>
              </a:lnSpc>
            </a:pPr>
            <a:endParaRPr sz="1100" dirty="0">
              <a:latin typeface="kiloji"/>
              <a:cs typeface="kiloji"/>
            </a:endParaRPr>
          </a:p>
        </p:txBody>
      </p:sp>
      <p:sp>
        <p:nvSpPr>
          <p:cNvPr id="26" name="object 26"/>
          <p:cNvSpPr txBox="1"/>
          <p:nvPr/>
        </p:nvSpPr>
        <p:spPr>
          <a:xfrm>
            <a:off x="9109709" y="3754373"/>
            <a:ext cx="3007360" cy="1692771"/>
          </a:xfrm>
          <a:prstGeom prst="rect">
            <a:avLst/>
          </a:prstGeom>
          <a:ln w="25400">
            <a:solidFill>
              <a:srgbClr val="D7D7D7"/>
            </a:solidFill>
          </a:ln>
        </p:spPr>
        <p:txBody>
          <a:bodyPr vert="horz" wrap="square" lIns="0" tIns="0" rIns="0" bIns="0" rtlCol="0">
            <a:spAutoFit/>
          </a:bodyPr>
          <a:lstStyle>
            <a:defPPr>
              <a:defRPr lang="ja-JP"/>
            </a:defPPr>
            <a:lvl1pPr>
              <a:lnSpc>
                <a:spcPct val="100000"/>
              </a:lnSpc>
              <a:defRPr sz="1100">
                <a:latin typeface="Times New Roman"/>
                <a:cs typeface="Times New Roman"/>
              </a:defRPr>
            </a:lvl1pPr>
          </a:lstStyle>
          <a:p>
            <a:endParaRPr dirty="0"/>
          </a:p>
          <a:p>
            <a:endParaRPr dirty="0"/>
          </a:p>
          <a:p>
            <a:endParaRPr dirty="0"/>
          </a:p>
          <a:p>
            <a:r>
              <a:rPr lang="ja-JP" altLang="en-US"/>
              <a:t>💛 </a:t>
            </a:r>
            <a:r>
              <a:rPr lang="vi-VN" dirty="0"/>
              <a:t>Nhiều lợi khuẩn  axit lactic hỗ trợ mạnh mẽ khả năng miễn dịch</a:t>
            </a:r>
          </a:p>
          <a:p>
            <a:r>
              <a:rPr lang="ja-JP" altLang="en-US"/>
              <a:t>💛 </a:t>
            </a:r>
            <a:r>
              <a:rPr lang="vi-VN" dirty="0"/>
              <a:t>Giảm / cải thiện dị ứng</a:t>
            </a:r>
          </a:p>
          <a:p>
            <a:r>
              <a:rPr lang="ja-JP" altLang="en-US"/>
              <a:t>💛 </a:t>
            </a:r>
            <a:r>
              <a:rPr lang="vi-VN" dirty="0"/>
              <a:t>Kỳ vọng ngăn ngừa hội chứng chuyển hóa</a:t>
            </a:r>
          </a:p>
          <a:p>
            <a:endParaRPr lang="vi-VN" dirty="0"/>
          </a:p>
          <a:p>
            <a:endParaRPr lang="vi-VN" dirty="0"/>
          </a:p>
          <a:p>
            <a:endParaRPr dirty="0"/>
          </a:p>
        </p:txBody>
      </p:sp>
      <p:sp>
        <p:nvSpPr>
          <p:cNvPr id="27" name="object 27"/>
          <p:cNvSpPr txBox="1"/>
          <p:nvPr/>
        </p:nvSpPr>
        <p:spPr>
          <a:xfrm>
            <a:off x="9109709" y="5598414"/>
            <a:ext cx="3007360" cy="540533"/>
          </a:xfrm>
          <a:prstGeom prst="rect">
            <a:avLst/>
          </a:prstGeom>
          <a:ln w="25400">
            <a:solidFill>
              <a:srgbClr val="D7D7D7"/>
            </a:solidFill>
          </a:ln>
        </p:spPr>
        <p:txBody>
          <a:bodyPr vert="horz" wrap="square" lIns="0" tIns="35560" rIns="0" bIns="0" rtlCol="0">
            <a:spAutoFit/>
          </a:bodyPr>
          <a:lstStyle>
            <a:defPPr>
              <a:defRPr lang="ja-JP"/>
            </a:defPPr>
            <a:lvl1pPr marL="90170">
              <a:lnSpc>
                <a:spcPct val="100000"/>
              </a:lnSpc>
              <a:spcBef>
                <a:spcPts val="280"/>
              </a:spcBef>
              <a:defRPr sz="1050" spc="5">
                <a:latin typeface="kiloji"/>
                <a:cs typeface="kiloji"/>
              </a:defRPr>
            </a:lvl1pPr>
          </a:lstStyle>
          <a:p>
            <a:pPr algn="ctr"/>
            <a:endParaRPr dirty="0"/>
          </a:p>
          <a:p>
            <a:pPr algn="ctr"/>
            <a:r>
              <a:rPr lang="vi-VN" dirty="0"/>
              <a:t>1 nghìn tỷ lợi khuẩn axit lactic</a:t>
            </a:r>
          </a:p>
          <a:p>
            <a:pPr algn="ctr"/>
            <a:endParaRPr lang="vi-VN" dirty="0"/>
          </a:p>
        </p:txBody>
      </p:sp>
      <p:sp>
        <p:nvSpPr>
          <p:cNvPr id="28" name="object 28"/>
          <p:cNvSpPr txBox="1"/>
          <p:nvPr/>
        </p:nvSpPr>
        <p:spPr>
          <a:xfrm>
            <a:off x="9109709" y="6258305"/>
            <a:ext cx="3007360" cy="518732"/>
          </a:xfrm>
          <a:prstGeom prst="rect">
            <a:avLst/>
          </a:prstGeom>
          <a:ln w="25400">
            <a:solidFill>
              <a:srgbClr val="D7D7D7"/>
            </a:solidFill>
          </a:ln>
        </p:spPr>
        <p:txBody>
          <a:bodyPr vert="horz" wrap="square" lIns="0" tIns="3175" rIns="0" bIns="0" rtlCol="0">
            <a:spAutoFit/>
          </a:bodyPr>
          <a:lstStyle/>
          <a:p>
            <a:pPr>
              <a:lnSpc>
                <a:spcPct val="100000"/>
              </a:lnSpc>
              <a:spcBef>
                <a:spcPts val="25"/>
              </a:spcBef>
            </a:pPr>
            <a:endParaRPr sz="1150" dirty="0">
              <a:latin typeface="Times New Roman"/>
              <a:cs typeface="Times New Roman"/>
            </a:endParaRPr>
          </a:p>
          <a:p>
            <a:pPr marL="1905" algn="ctr">
              <a:lnSpc>
                <a:spcPct val="100000"/>
              </a:lnSpc>
            </a:pPr>
            <a:r>
              <a:rPr lang="vi-VN" sz="1100" dirty="0">
                <a:latin typeface="kiloji"/>
                <a:cs typeface="kiloji"/>
              </a:rPr>
              <a:t>Hầu như không mùi không vị</a:t>
            </a:r>
          </a:p>
          <a:p>
            <a:pPr marL="1905" algn="ctr">
              <a:lnSpc>
                <a:spcPct val="100000"/>
              </a:lnSpc>
            </a:pPr>
            <a:endParaRPr sz="1100" dirty="0">
              <a:latin typeface="kiloji"/>
              <a:cs typeface="kiloji"/>
            </a:endParaRPr>
          </a:p>
        </p:txBody>
      </p:sp>
      <p:sp>
        <p:nvSpPr>
          <p:cNvPr id="29" name="object 29"/>
          <p:cNvSpPr/>
          <p:nvPr/>
        </p:nvSpPr>
        <p:spPr>
          <a:xfrm>
            <a:off x="1345691" y="638555"/>
            <a:ext cx="1912620" cy="1746504"/>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3520440" y="943355"/>
            <a:ext cx="2360676" cy="1420114"/>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6547104" y="601980"/>
            <a:ext cx="2036063" cy="1769364"/>
          </a:xfrm>
          <a:prstGeom prst="rect">
            <a:avLst/>
          </a:prstGeom>
          <a:blipFill>
            <a:blip r:embed="rId4" cstate="print"/>
            <a:stretch>
              <a:fillRect/>
            </a:stretch>
          </a:blipFill>
        </p:spPr>
        <p:txBody>
          <a:bodyPr wrap="square" lIns="0" tIns="0" rIns="0" bIns="0" rtlCol="0"/>
          <a:lstStyle/>
          <a:p>
            <a:endParaRPr/>
          </a:p>
        </p:txBody>
      </p:sp>
      <p:grpSp>
        <p:nvGrpSpPr>
          <p:cNvPr id="32" name="object 32"/>
          <p:cNvGrpSpPr/>
          <p:nvPr/>
        </p:nvGrpSpPr>
        <p:grpSpPr>
          <a:xfrm>
            <a:off x="9108947" y="582168"/>
            <a:ext cx="3046730" cy="1769745"/>
            <a:chOff x="9108947" y="582168"/>
            <a:chExt cx="3046730" cy="1769745"/>
          </a:xfrm>
        </p:grpSpPr>
        <p:sp>
          <p:nvSpPr>
            <p:cNvPr id="33" name="object 33"/>
            <p:cNvSpPr/>
            <p:nvPr/>
          </p:nvSpPr>
          <p:spPr>
            <a:xfrm>
              <a:off x="9108947" y="582168"/>
              <a:ext cx="1828800" cy="1769364"/>
            </a:xfrm>
            <a:prstGeom prst="rect">
              <a:avLst/>
            </a:prstGeom>
            <a:blipFill>
              <a:blip r:embed="rId5" cstate="print"/>
              <a:stretch>
                <a:fillRect/>
              </a:stretch>
            </a:blipFill>
          </p:spPr>
          <p:txBody>
            <a:bodyPr wrap="square" lIns="0" tIns="0" rIns="0" bIns="0" rtlCol="0"/>
            <a:lstStyle/>
            <a:p>
              <a:endParaRPr/>
            </a:p>
          </p:txBody>
        </p:sp>
        <p:sp>
          <p:nvSpPr>
            <p:cNvPr id="34" name="object 34"/>
            <p:cNvSpPr/>
            <p:nvPr/>
          </p:nvSpPr>
          <p:spPr>
            <a:xfrm>
              <a:off x="10982033" y="1012008"/>
              <a:ext cx="1173300" cy="1327287"/>
            </a:xfrm>
            <a:prstGeom prst="rect">
              <a:avLst/>
            </a:prstGeom>
            <a:blipFill>
              <a:blip r:embed="rId6" cstate="print"/>
              <a:stretch>
                <a:fillRect/>
              </a:stretch>
            </a:blipFill>
          </p:spPr>
          <p:txBody>
            <a:bodyPr wrap="square" lIns="0" tIns="0" rIns="0" bIns="0" rtlCol="0"/>
            <a:lstStyle/>
            <a:p>
              <a:endParaRPr/>
            </a:p>
          </p:txBody>
        </p:sp>
      </p:grpSp>
      <p:sp>
        <p:nvSpPr>
          <p:cNvPr id="35" name="object 3">
            <a:extLst>
              <a:ext uri="{FF2B5EF4-FFF2-40B4-BE49-F238E27FC236}">
                <a16:creationId xmlns:a16="http://schemas.microsoft.com/office/drawing/2014/main" id="{3346C2B5-CC26-0848-E204-0AAC166660E8}"/>
              </a:ext>
            </a:extLst>
          </p:cNvPr>
          <p:cNvSpPr txBox="1"/>
          <p:nvPr/>
        </p:nvSpPr>
        <p:spPr>
          <a:xfrm>
            <a:off x="9147974" y="6514591"/>
            <a:ext cx="3007359"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36" name="Picture 5" descr="http://csc-vietnam.vn/images/logos/1/unnamed.png">
            <a:extLst>
              <a:ext uri="{FF2B5EF4-FFF2-40B4-BE49-F238E27FC236}">
                <a16:creationId xmlns:a16="http://schemas.microsoft.com/office/drawing/2014/main" id="{4BB78BDD-8F0E-AAFF-4B11-5CBEF067F1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3547" y="411480"/>
            <a:ext cx="11483975" cy="0"/>
          </a:xfrm>
          <a:custGeom>
            <a:avLst/>
            <a:gdLst/>
            <a:ahLst/>
            <a:cxnLst/>
            <a:rect l="l" t="t" r="r" b="b"/>
            <a:pathLst>
              <a:path w="11483975">
                <a:moveTo>
                  <a:pt x="0" y="0"/>
                </a:moveTo>
                <a:lnTo>
                  <a:pt x="11483975" y="0"/>
                </a:lnTo>
              </a:path>
            </a:pathLst>
          </a:custGeom>
          <a:ln w="9525">
            <a:solidFill>
              <a:srgbClr val="7E7E7E"/>
            </a:solidFill>
          </a:ln>
        </p:spPr>
        <p:txBody>
          <a:bodyPr wrap="square" lIns="0" tIns="0" rIns="0" bIns="0" rtlCol="0"/>
          <a:lstStyle/>
          <a:p>
            <a:endParaRPr/>
          </a:p>
        </p:txBody>
      </p:sp>
      <p:sp>
        <p:nvSpPr>
          <p:cNvPr id="4" name="object 4"/>
          <p:cNvSpPr txBox="1"/>
          <p:nvPr/>
        </p:nvSpPr>
        <p:spPr>
          <a:xfrm>
            <a:off x="353364" y="108585"/>
            <a:ext cx="5133036"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KARADA</a:t>
            </a:r>
            <a:r>
              <a:rPr sz="1400" b="1" spc="25" dirty="0">
                <a:latin typeface="Arial"/>
                <a:cs typeface="Arial"/>
              </a:rPr>
              <a:t> </a:t>
            </a:r>
            <a:r>
              <a:rPr sz="1400" b="1" spc="-15" dirty="0">
                <a:latin typeface="Arial"/>
                <a:cs typeface="Arial"/>
              </a:rPr>
              <a:t>ARRANGE</a:t>
            </a:r>
            <a:r>
              <a:rPr sz="1400" b="1" spc="40" dirty="0">
                <a:latin typeface="Arial"/>
                <a:cs typeface="Arial"/>
              </a:rPr>
              <a:t> </a:t>
            </a:r>
            <a:r>
              <a:rPr sz="1400" spc="-5" dirty="0">
                <a:latin typeface="Arial"/>
                <a:cs typeface="Arial"/>
              </a:rPr>
              <a:t>│</a:t>
            </a:r>
            <a:r>
              <a:rPr lang="vi-VN" sz="1400" spc="10" dirty="0">
                <a:latin typeface="kiloji"/>
                <a:cs typeface="kiloji"/>
              </a:rPr>
              <a:t>Các sản phẩm chứa lợi khuẩn axit lactic</a:t>
            </a:r>
            <a:endParaRPr sz="1400" dirty="0">
              <a:latin typeface="kiloji"/>
              <a:cs typeface="kiloji"/>
            </a:endParaRPr>
          </a:p>
        </p:txBody>
      </p:sp>
      <p:sp>
        <p:nvSpPr>
          <p:cNvPr id="5" name="object 5"/>
          <p:cNvSpPr txBox="1"/>
          <p:nvPr/>
        </p:nvSpPr>
        <p:spPr>
          <a:xfrm>
            <a:off x="4434332" y="1234185"/>
            <a:ext cx="7366000" cy="4809490"/>
          </a:xfrm>
          <a:prstGeom prst="rect">
            <a:avLst/>
          </a:prstGeom>
        </p:spPr>
        <p:txBody>
          <a:bodyPr vert="horz" wrap="square" lIns="0" tIns="12700" rIns="0" bIns="0" rtlCol="0">
            <a:spAutoFit/>
          </a:bodyPr>
          <a:lstStyle/>
          <a:p>
            <a:pPr marL="77470" algn="ctr">
              <a:lnSpc>
                <a:spcPct val="100000"/>
              </a:lnSpc>
              <a:spcBef>
                <a:spcPts val="100"/>
              </a:spcBef>
            </a:pPr>
            <a:r>
              <a:rPr sz="2400" b="0" spc="10" dirty="0">
                <a:solidFill>
                  <a:srgbClr val="6F2F9F"/>
                </a:solidFill>
                <a:latin typeface="Noto Sans CJK JP Medium"/>
                <a:cs typeface="Noto Sans CJK JP Medium"/>
              </a:rPr>
              <a:t>女性のためのサプリメント</a:t>
            </a:r>
            <a:endParaRPr sz="2400" dirty="0">
              <a:latin typeface="Noto Sans CJK JP Medium"/>
              <a:cs typeface="Noto Sans CJK JP Medium"/>
            </a:endParaRPr>
          </a:p>
          <a:p>
            <a:pPr marL="368300" marR="286385" algn="ctr">
              <a:lnSpc>
                <a:spcPct val="150000"/>
              </a:lnSpc>
              <a:spcBef>
                <a:spcPts val="200"/>
              </a:spcBef>
            </a:pPr>
            <a:r>
              <a:rPr sz="1600" spc="5" dirty="0">
                <a:solidFill>
                  <a:srgbClr val="FF0000"/>
                </a:solidFill>
                <a:latin typeface="kiloji"/>
                <a:cs typeface="kiloji"/>
              </a:rPr>
              <a:t>女</a:t>
            </a:r>
            <a:r>
              <a:rPr sz="1600" spc="-5" dirty="0">
                <a:solidFill>
                  <a:srgbClr val="FF0000"/>
                </a:solidFill>
                <a:latin typeface="kiloji"/>
                <a:cs typeface="kiloji"/>
              </a:rPr>
              <a:t>性膣</a:t>
            </a:r>
            <a:r>
              <a:rPr sz="1600" spc="5" dirty="0">
                <a:solidFill>
                  <a:srgbClr val="FF0000"/>
                </a:solidFill>
                <a:latin typeface="kiloji"/>
                <a:cs typeface="kiloji"/>
              </a:rPr>
              <a:t>炎</a:t>
            </a:r>
            <a:r>
              <a:rPr sz="1600" spc="-5" dirty="0">
                <a:solidFill>
                  <a:srgbClr val="FF0000"/>
                </a:solidFill>
                <a:latin typeface="kiloji"/>
                <a:cs typeface="kiloji"/>
              </a:rPr>
              <a:t>の原因</a:t>
            </a:r>
            <a:r>
              <a:rPr sz="1600" spc="5" dirty="0">
                <a:solidFill>
                  <a:srgbClr val="FF0000"/>
                </a:solidFill>
                <a:latin typeface="kiloji"/>
                <a:cs typeface="kiloji"/>
              </a:rPr>
              <a:t>の</a:t>
            </a:r>
            <a:r>
              <a:rPr sz="1600" spc="-5" dirty="0">
                <a:solidFill>
                  <a:srgbClr val="FF0000"/>
                </a:solidFill>
                <a:latin typeface="kiloji"/>
                <a:cs typeface="kiloji"/>
              </a:rPr>
              <a:t>一つ</a:t>
            </a:r>
            <a:r>
              <a:rPr sz="1600" spc="5" dirty="0">
                <a:solidFill>
                  <a:srgbClr val="FF0000"/>
                </a:solidFill>
                <a:latin typeface="kiloji"/>
                <a:cs typeface="kiloji"/>
              </a:rPr>
              <a:t>で</a:t>
            </a:r>
            <a:r>
              <a:rPr sz="1600" spc="-5" dirty="0">
                <a:solidFill>
                  <a:srgbClr val="FF0000"/>
                </a:solidFill>
                <a:latin typeface="kiloji"/>
                <a:cs typeface="kiloji"/>
              </a:rPr>
              <a:t>あるカ</a:t>
            </a:r>
            <a:r>
              <a:rPr sz="1600" spc="5" dirty="0">
                <a:solidFill>
                  <a:srgbClr val="FF0000"/>
                </a:solidFill>
                <a:latin typeface="kiloji"/>
                <a:cs typeface="kiloji"/>
              </a:rPr>
              <a:t>ン</a:t>
            </a:r>
            <a:r>
              <a:rPr sz="1600" spc="-5" dirty="0">
                <a:solidFill>
                  <a:srgbClr val="FF0000"/>
                </a:solidFill>
                <a:latin typeface="kiloji"/>
                <a:cs typeface="kiloji"/>
              </a:rPr>
              <a:t>ジダ</a:t>
            </a:r>
            <a:r>
              <a:rPr sz="1600" spc="5" dirty="0">
                <a:solidFill>
                  <a:srgbClr val="FF0000"/>
                </a:solidFill>
                <a:latin typeface="kiloji"/>
                <a:cs typeface="kiloji"/>
              </a:rPr>
              <a:t>菌</a:t>
            </a:r>
            <a:r>
              <a:rPr sz="1600" spc="-5" dirty="0">
                <a:solidFill>
                  <a:srgbClr val="FF0000"/>
                </a:solidFill>
                <a:latin typeface="kiloji"/>
                <a:cs typeface="kiloji"/>
              </a:rPr>
              <a:t>を抑制</a:t>
            </a:r>
            <a:r>
              <a:rPr sz="1600" spc="5" dirty="0">
                <a:solidFill>
                  <a:srgbClr val="FF0000"/>
                </a:solidFill>
                <a:latin typeface="kiloji"/>
                <a:cs typeface="kiloji"/>
              </a:rPr>
              <a:t>す</a:t>
            </a:r>
            <a:r>
              <a:rPr sz="1600" spc="-5" dirty="0">
                <a:solidFill>
                  <a:srgbClr val="FF0000"/>
                </a:solidFill>
                <a:latin typeface="kiloji"/>
                <a:cs typeface="kiloji"/>
              </a:rPr>
              <a:t>る乳</a:t>
            </a:r>
            <a:r>
              <a:rPr sz="1600" spc="5" dirty="0">
                <a:solidFill>
                  <a:srgbClr val="FF0000"/>
                </a:solidFill>
                <a:latin typeface="kiloji"/>
                <a:cs typeface="kiloji"/>
              </a:rPr>
              <a:t>酸</a:t>
            </a:r>
            <a:r>
              <a:rPr sz="1600" spc="-5" dirty="0">
                <a:solidFill>
                  <a:srgbClr val="FF0000"/>
                </a:solidFill>
                <a:latin typeface="kiloji"/>
                <a:cs typeface="kiloji"/>
              </a:rPr>
              <a:t>菌を５</a:t>
            </a:r>
            <a:r>
              <a:rPr sz="1600" spc="5" dirty="0">
                <a:solidFill>
                  <a:srgbClr val="FF0000"/>
                </a:solidFill>
                <a:latin typeface="kiloji"/>
                <a:cs typeface="kiloji"/>
              </a:rPr>
              <a:t>千</a:t>
            </a:r>
            <a:r>
              <a:rPr sz="1600" spc="-5" dirty="0">
                <a:solidFill>
                  <a:srgbClr val="FF0000"/>
                </a:solidFill>
                <a:latin typeface="kiloji"/>
                <a:cs typeface="kiloji"/>
              </a:rPr>
              <a:t>億個</a:t>
            </a:r>
            <a:r>
              <a:rPr sz="1600" spc="5" dirty="0">
                <a:solidFill>
                  <a:srgbClr val="FF0000"/>
                </a:solidFill>
                <a:latin typeface="kiloji"/>
                <a:cs typeface="kiloji"/>
              </a:rPr>
              <a:t>配</a:t>
            </a:r>
            <a:r>
              <a:rPr sz="1600" spc="-5" dirty="0">
                <a:solidFill>
                  <a:srgbClr val="FF0000"/>
                </a:solidFill>
                <a:latin typeface="kiloji"/>
                <a:cs typeface="kiloji"/>
              </a:rPr>
              <a:t>合 </a:t>
            </a:r>
            <a:r>
              <a:rPr sz="1600" spc="5" dirty="0">
                <a:latin typeface="kiloji"/>
                <a:cs typeface="kiloji"/>
              </a:rPr>
              <a:t>高濃度乳酸</a:t>
            </a:r>
            <a:r>
              <a:rPr sz="1600" spc="-5" dirty="0">
                <a:latin typeface="kiloji"/>
                <a:cs typeface="kiloji"/>
              </a:rPr>
              <a:t>菌＋</a:t>
            </a:r>
            <a:r>
              <a:rPr sz="1600" spc="5" dirty="0">
                <a:latin typeface="kiloji"/>
                <a:cs typeface="kiloji"/>
              </a:rPr>
              <a:t>コ</a:t>
            </a:r>
            <a:r>
              <a:rPr sz="1600" spc="-5" dirty="0">
                <a:latin typeface="kiloji"/>
                <a:cs typeface="kiloji"/>
              </a:rPr>
              <a:t>ラー</a:t>
            </a:r>
            <a:r>
              <a:rPr sz="1600" spc="5" dirty="0">
                <a:latin typeface="kiloji"/>
                <a:cs typeface="kiloji"/>
              </a:rPr>
              <a:t>ゲ</a:t>
            </a:r>
            <a:r>
              <a:rPr sz="1600" spc="-5" dirty="0">
                <a:latin typeface="kiloji"/>
                <a:cs typeface="kiloji"/>
              </a:rPr>
              <a:t>ン＋</a:t>
            </a:r>
            <a:r>
              <a:rPr sz="1600" spc="5" dirty="0">
                <a:latin typeface="kiloji"/>
                <a:cs typeface="kiloji"/>
              </a:rPr>
              <a:t>セ</a:t>
            </a:r>
            <a:r>
              <a:rPr sz="1600" spc="-5" dirty="0">
                <a:latin typeface="kiloji"/>
                <a:cs typeface="kiloji"/>
              </a:rPr>
              <a:t>ラミ</a:t>
            </a:r>
            <a:r>
              <a:rPr sz="1600" spc="5" dirty="0">
                <a:latin typeface="kiloji"/>
                <a:cs typeface="kiloji"/>
              </a:rPr>
              <a:t>ド</a:t>
            </a:r>
            <a:r>
              <a:rPr sz="1600" spc="-5" dirty="0">
                <a:latin typeface="kiloji"/>
                <a:cs typeface="kiloji"/>
              </a:rPr>
              <a:t>＋ビ</a:t>
            </a:r>
            <a:r>
              <a:rPr sz="1600" spc="5" dirty="0">
                <a:latin typeface="kiloji"/>
                <a:cs typeface="kiloji"/>
              </a:rPr>
              <a:t>タ</a:t>
            </a:r>
            <a:r>
              <a:rPr sz="1600" spc="-5" dirty="0">
                <a:latin typeface="kiloji"/>
                <a:cs typeface="kiloji"/>
              </a:rPr>
              <a:t>ミ</a:t>
            </a:r>
            <a:r>
              <a:rPr sz="1600" spc="5" dirty="0">
                <a:latin typeface="kiloji"/>
                <a:cs typeface="kiloji"/>
              </a:rPr>
              <a:t>ン</a:t>
            </a:r>
            <a:r>
              <a:rPr sz="1600" spc="-5" dirty="0">
                <a:latin typeface="Arial"/>
                <a:cs typeface="Arial"/>
              </a:rPr>
              <a:t>C</a:t>
            </a:r>
            <a:endParaRPr sz="1600" dirty="0">
              <a:latin typeface="Arial"/>
              <a:cs typeface="Arial"/>
            </a:endParaRPr>
          </a:p>
          <a:p>
            <a:pPr marL="299085" indent="-287020">
              <a:lnSpc>
                <a:spcPct val="100000"/>
              </a:lnSpc>
              <a:spcBef>
                <a:spcPts val="1460"/>
              </a:spcBef>
              <a:buFont typeface="Arial"/>
              <a:buChar char="■"/>
              <a:tabLst>
                <a:tab pos="299085" algn="l"/>
                <a:tab pos="299720" algn="l"/>
              </a:tabLst>
            </a:pPr>
            <a:r>
              <a:rPr sz="1200" b="0" spc="10" dirty="0">
                <a:latin typeface="Noto Sans CJK JP Medium"/>
                <a:cs typeface="Noto Sans CJK JP Medium"/>
              </a:rPr>
              <a:t>販売名</a:t>
            </a:r>
            <a:r>
              <a:rPr sz="1200" b="0" spc="-375" dirty="0">
                <a:latin typeface="Noto Sans CJK JP Medium"/>
                <a:cs typeface="Noto Sans CJK JP Medium"/>
              </a:rPr>
              <a:t>：</a:t>
            </a:r>
            <a:r>
              <a:rPr sz="1200" b="0" spc="-365" dirty="0">
                <a:latin typeface="Noto Sans CJK JP Medium"/>
                <a:cs typeface="Noto Sans CJK JP Medium"/>
              </a:rPr>
              <a:t>カ</a:t>
            </a:r>
            <a:r>
              <a:rPr sz="1200" b="0" spc="-285" dirty="0">
                <a:latin typeface="Noto Sans CJK JP Medium"/>
                <a:cs typeface="Noto Sans CJK JP Medium"/>
              </a:rPr>
              <a:t>ラ</a:t>
            </a:r>
            <a:r>
              <a:rPr sz="1200" b="0" spc="-125" dirty="0">
                <a:latin typeface="Noto Sans CJK JP Medium"/>
                <a:cs typeface="Noto Sans CJK JP Medium"/>
              </a:rPr>
              <a:t>ダ</a:t>
            </a:r>
            <a:r>
              <a:rPr sz="1200" b="0" spc="-114" dirty="0">
                <a:latin typeface="Noto Sans CJK JP Medium"/>
                <a:cs typeface="Noto Sans CJK JP Medium"/>
              </a:rPr>
              <a:t>ア</a:t>
            </a:r>
            <a:r>
              <a:rPr sz="1200" b="0" spc="-185" dirty="0">
                <a:latin typeface="Noto Sans CJK JP Medium"/>
                <a:cs typeface="Noto Sans CJK JP Medium"/>
              </a:rPr>
              <a:t>レン</a:t>
            </a:r>
            <a:r>
              <a:rPr sz="1200" b="0" spc="-120" dirty="0">
                <a:latin typeface="Noto Sans CJK JP Medium"/>
                <a:cs typeface="Noto Sans CJK JP Medium"/>
              </a:rPr>
              <a:t>ジ</a:t>
            </a:r>
            <a:r>
              <a:rPr sz="1200" b="0" spc="-45" dirty="0">
                <a:latin typeface="Noto Sans CJK JP Medium"/>
                <a:cs typeface="Noto Sans CJK JP Medium"/>
              </a:rPr>
              <a:t> </a:t>
            </a:r>
            <a:r>
              <a:rPr sz="1200" b="0" spc="-459" dirty="0">
                <a:latin typeface="Noto Sans CJK JP Medium"/>
                <a:cs typeface="Noto Sans CJK JP Medium"/>
              </a:rPr>
              <a:t>リ</a:t>
            </a:r>
            <a:r>
              <a:rPr sz="1200" b="0" spc="-90" dirty="0">
                <a:latin typeface="Noto Sans CJK JP Medium"/>
                <a:cs typeface="Noto Sans CJK JP Medium"/>
              </a:rPr>
              <a:t>カバ</a:t>
            </a:r>
            <a:r>
              <a:rPr sz="1200" b="0" spc="-459" dirty="0">
                <a:latin typeface="Noto Sans CJK JP Medium"/>
                <a:cs typeface="Noto Sans CJK JP Medium"/>
              </a:rPr>
              <a:t>リ</a:t>
            </a:r>
            <a:r>
              <a:rPr sz="1200" b="0" dirty="0">
                <a:latin typeface="Noto Sans CJK JP Medium"/>
                <a:cs typeface="Noto Sans CJK JP Medium"/>
              </a:rPr>
              <a:t>ー乳酸菌顆粒</a:t>
            </a:r>
            <a:endParaRPr sz="1200" dirty="0">
              <a:latin typeface="Noto Sans CJK JP Medium"/>
              <a:cs typeface="Noto Sans CJK JP Medium"/>
            </a:endParaRPr>
          </a:p>
          <a:p>
            <a:pPr marL="299085" marR="12700" indent="-287020">
              <a:lnSpc>
                <a:spcPts val="2880"/>
              </a:lnSpc>
              <a:spcBef>
                <a:spcPts val="335"/>
              </a:spcBef>
              <a:buFont typeface="Arial"/>
              <a:buChar char="■"/>
              <a:tabLst>
                <a:tab pos="299085" algn="l"/>
                <a:tab pos="299720" algn="l"/>
              </a:tabLst>
            </a:pPr>
            <a:r>
              <a:rPr sz="1200" b="0" spc="10" dirty="0">
                <a:latin typeface="Noto Sans CJK JP Medium"/>
                <a:cs typeface="Noto Sans CJK JP Medium"/>
              </a:rPr>
              <a:t>効果</a:t>
            </a:r>
            <a:r>
              <a:rPr sz="1200" b="0" spc="-590" dirty="0">
                <a:latin typeface="Noto Sans CJK JP Medium"/>
                <a:cs typeface="Noto Sans CJK JP Medium"/>
              </a:rPr>
              <a:t>：</a:t>
            </a:r>
            <a:r>
              <a:rPr sz="1200" b="0" spc="-15" dirty="0">
                <a:latin typeface="Noto Sans CJK JP Medium"/>
                <a:cs typeface="Noto Sans CJK JP Medium"/>
              </a:rPr>
              <a:t>女性膣炎</a:t>
            </a:r>
            <a:r>
              <a:rPr sz="1200" b="0" spc="-5" dirty="0">
                <a:latin typeface="Noto Sans CJK JP Medium"/>
                <a:cs typeface="Noto Sans CJK JP Medium"/>
              </a:rPr>
              <a:t>の</a:t>
            </a:r>
            <a:r>
              <a:rPr sz="1200" b="0" spc="-25" dirty="0">
                <a:latin typeface="Noto Sans CJK JP Medium"/>
                <a:cs typeface="Noto Sans CJK JP Medium"/>
              </a:rPr>
              <a:t>原因</a:t>
            </a:r>
            <a:r>
              <a:rPr sz="1200" b="0" spc="-15" dirty="0">
                <a:latin typeface="Noto Sans CJK JP Medium"/>
                <a:cs typeface="Noto Sans CJK JP Medium"/>
              </a:rPr>
              <a:t>の</a:t>
            </a:r>
            <a:r>
              <a:rPr sz="1200" b="0" spc="-55" dirty="0">
                <a:latin typeface="Noto Sans CJK JP Medium"/>
                <a:cs typeface="Noto Sans CJK JP Medium"/>
              </a:rPr>
              <a:t>一つで</a:t>
            </a:r>
            <a:r>
              <a:rPr sz="1200" b="0" spc="-50" dirty="0">
                <a:latin typeface="Noto Sans CJK JP Medium"/>
                <a:cs typeface="Noto Sans CJK JP Medium"/>
              </a:rPr>
              <a:t>あ</a:t>
            </a:r>
            <a:r>
              <a:rPr sz="1200" b="0" spc="-245" dirty="0">
                <a:latin typeface="Noto Sans CJK JP Medium"/>
                <a:cs typeface="Noto Sans CJK JP Medium"/>
              </a:rPr>
              <a:t>る</a:t>
            </a:r>
            <a:r>
              <a:rPr sz="1200" b="0" spc="-140" dirty="0">
                <a:latin typeface="Noto Sans CJK JP Medium"/>
                <a:cs typeface="Noto Sans CJK JP Medium"/>
              </a:rPr>
              <a:t>カ</a:t>
            </a:r>
            <a:r>
              <a:rPr sz="1200" b="0" spc="-170" dirty="0">
                <a:latin typeface="Noto Sans CJK JP Medium"/>
                <a:cs typeface="Noto Sans CJK JP Medium"/>
              </a:rPr>
              <a:t>ン</a:t>
            </a:r>
            <a:r>
              <a:rPr sz="1200" b="0" spc="-114" dirty="0">
                <a:latin typeface="Noto Sans CJK JP Medium"/>
                <a:cs typeface="Noto Sans CJK JP Medium"/>
              </a:rPr>
              <a:t>ジ</a:t>
            </a:r>
            <a:r>
              <a:rPr sz="1200" b="0" spc="-100" dirty="0">
                <a:latin typeface="Noto Sans CJK JP Medium"/>
                <a:cs typeface="Noto Sans CJK JP Medium"/>
              </a:rPr>
              <a:t>ダ</a:t>
            </a:r>
            <a:r>
              <a:rPr sz="1200" b="0" spc="-90" dirty="0">
                <a:latin typeface="Noto Sans CJK JP Medium"/>
                <a:cs typeface="Noto Sans CJK JP Medium"/>
              </a:rPr>
              <a:t>菌を</a:t>
            </a:r>
            <a:r>
              <a:rPr sz="1200" b="0" spc="-65" dirty="0">
                <a:latin typeface="Noto Sans CJK JP Medium"/>
                <a:cs typeface="Noto Sans CJK JP Medium"/>
              </a:rPr>
              <a:t>抑制す</a:t>
            </a:r>
            <a:r>
              <a:rPr sz="1200" b="0" spc="-60" dirty="0">
                <a:latin typeface="Noto Sans CJK JP Medium"/>
                <a:cs typeface="Noto Sans CJK JP Medium"/>
              </a:rPr>
              <a:t>る</a:t>
            </a:r>
            <a:r>
              <a:rPr sz="1200" b="0" spc="-20" dirty="0">
                <a:latin typeface="Noto Sans CJK JP Medium"/>
                <a:cs typeface="Noto Sans CJK JP Medium"/>
              </a:rPr>
              <a:t>乳酸菌</a:t>
            </a:r>
            <a:r>
              <a:rPr sz="1200" b="0" spc="-15" dirty="0">
                <a:latin typeface="Noto Sans CJK JP Medium"/>
                <a:cs typeface="Noto Sans CJK JP Medium"/>
              </a:rPr>
              <a:t>で</a:t>
            </a:r>
            <a:r>
              <a:rPr sz="1200" b="0" spc="-45" dirty="0">
                <a:latin typeface="Noto Sans CJK JP Medium"/>
                <a:cs typeface="Noto Sans CJK JP Medium"/>
              </a:rPr>
              <a:t>免疫力を</a:t>
            </a:r>
            <a:r>
              <a:rPr sz="1200" b="0" spc="-135" dirty="0">
                <a:latin typeface="Noto Sans CJK JP Medium"/>
                <a:cs typeface="Noto Sans CJK JP Medium"/>
              </a:rPr>
              <a:t>強化</a:t>
            </a:r>
            <a:r>
              <a:rPr sz="1200" b="0" spc="-130" dirty="0">
                <a:latin typeface="Noto Sans CJK JP Medium"/>
                <a:cs typeface="Noto Sans CJK JP Medium"/>
              </a:rPr>
              <a:t>。</a:t>
            </a:r>
            <a:r>
              <a:rPr sz="1200" b="0" spc="-25" dirty="0">
                <a:latin typeface="Noto Sans CJK JP Medium"/>
                <a:cs typeface="Noto Sans CJK JP Medium"/>
              </a:rPr>
              <a:t>角質</a:t>
            </a:r>
            <a:r>
              <a:rPr sz="1200" b="0" spc="-15" dirty="0">
                <a:latin typeface="Noto Sans CJK JP Medium"/>
                <a:cs typeface="Noto Sans CJK JP Medium"/>
              </a:rPr>
              <a:t>の</a:t>
            </a:r>
            <a:r>
              <a:rPr sz="1200" b="0" spc="-75" dirty="0">
                <a:latin typeface="Noto Sans CJK JP Medium"/>
                <a:cs typeface="Noto Sans CJK JP Medium"/>
              </a:rPr>
              <a:t>水分保持やバリ</a:t>
            </a:r>
            <a:r>
              <a:rPr sz="1200" b="0" spc="-125" dirty="0">
                <a:latin typeface="Noto Sans CJK JP Medium"/>
                <a:cs typeface="Noto Sans CJK JP Medium"/>
              </a:rPr>
              <a:t>ア</a:t>
            </a:r>
            <a:r>
              <a:rPr sz="1200" b="0" dirty="0">
                <a:latin typeface="Noto Sans CJK JP Medium"/>
                <a:cs typeface="Noto Sans CJK JP Medium"/>
              </a:rPr>
              <a:t>機 </a:t>
            </a:r>
            <a:r>
              <a:rPr sz="1200" b="0" spc="10" dirty="0">
                <a:latin typeface="Noto Sans CJK JP Medium"/>
                <a:cs typeface="Noto Sans CJK JP Medium"/>
              </a:rPr>
              <a:t>能</a:t>
            </a:r>
            <a:r>
              <a:rPr sz="1200" b="0" spc="-70" dirty="0">
                <a:latin typeface="Noto Sans CJK JP Medium"/>
                <a:cs typeface="Noto Sans CJK JP Medium"/>
              </a:rPr>
              <a:t>で</a:t>
            </a:r>
            <a:r>
              <a:rPr sz="1200" b="0" spc="10" dirty="0">
                <a:latin typeface="Noto Sans CJK JP Medium"/>
                <a:cs typeface="Noto Sans CJK JP Medium"/>
              </a:rPr>
              <a:t>重要</a:t>
            </a:r>
            <a:r>
              <a:rPr sz="1200" b="0" spc="-80" dirty="0">
                <a:latin typeface="Noto Sans CJK JP Medium"/>
                <a:cs typeface="Noto Sans CJK JP Medium"/>
              </a:rPr>
              <a:t>な役割</a:t>
            </a:r>
            <a:r>
              <a:rPr sz="1200" b="0" spc="-65" dirty="0">
                <a:latin typeface="Noto Sans CJK JP Medium"/>
                <a:cs typeface="Noto Sans CJK JP Medium"/>
              </a:rPr>
              <a:t>を</a:t>
            </a:r>
            <a:r>
              <a:rPr sz="1200" b="0" spc="-229" dirty="0">
                <a:latin typeface="Noto Sans CJK JP Medium"/>
                <a:cs typeface="Noto Sans CJK JP Medium"/>
              </a:rPr>
              <a:t>担う</a:t>
            </a:r>
            <a:r>
              <a:rPr sz="1200" b="0" spc="-75" dirty="0">
                <a:latin typeface="Noto Sans CJK JP Medium"/>
                <a:cs typeface="Noto Sans CJK JP Medium"/>
              </a:rPr>
              <a:t>セ</a:t>
            </a:r>
            <a:r>
              <a:rPr sz="1200" b="0" spc="-285" dirty="0">
                <a:latin typeface="Noto Sans CJK JP Medium"/>
                <a:cs typeface="Noto Sans CJK JP Medium"/>
              </a:rPr>
              <a:t>ラ</a:t>
            </a:r>
            <a:r>
              <a:rPr sz="1200" b="0" spc="-459" dirty="0">
                <a:latin typeface="Noto Sans CJK JP Medium"/>
                <a:cs typeface="Noto Sans CJK JP Medium"/>
              </a:rPr>
              <a:t>ミ</a:t>
            </a:r>
            <a:r>
              <a:rPr sz="1200" b="0" spc="-90" dirty="0">
                <a:latin typeface="Noto Sans CJK JP Medium"/>
                <a:cs typeface="Noto Sans CJK JP Medium"/>
              </a:rPr>
              <a:t>ドで肌荒</a:t>
            </a:r>
            <a:r>
              <a:rPr sz="1200" b="0" spc="-85" dirty="0">
                <a:latin typeface="Noto Sans CJK JP Medium"/>
                <a:cs typeface="Noto Sans CJK JP Medium"/>
              </a:rPr>
              <a:t>れ</a:t>
            </a:r>
            <a:r>
              <a:rPr sz="1200" b="0" spc="-160" dirty="0">
                <a:latin typeface="Noto Sans CJK JP Medium"/>
                <a:cs typeface="Noto Sans CJK JP Medium"/>
              </a:rPr>
              <a:t>を</a:t>
            </a:r>
            <a:r>
              <a:rPr sz="1200" b="0" spc="-135" dirty="0">
                <a:latin typeface="Noto Sans CJK JP Medium"/>
                <a:cs typeface="Noto Sans CJK JP Medium"/>
              </a:rPr>
              <a:t>改善</a:t>
            </a:r>
            <a:r>
              <a:rPr sz="1200" b="0" spc="-140" dirty="0">
                <a:latin typeface="Noto Sans CJK JP Medium"/>
                <a:cs typeface="Noto Sans CJK JP Medium"/>
              </a:rPr>
              <a:t>、</a:t>
            </a:r>
            <a:r>
              <a:rPr sz="1200" b="0" spc="-245" dirty="0">
                <a:latin typeface="Noto Sans CJK JP Medium"/>
                <a:cs typeface="Noto Sans CJK JP Medium"/>
              </a:rPr>
              <a:t>コ</a:t>
            </a:r>
            <a:r>
              <a:rPr sz="1200" b="0" spc="-270" dirty="0">
                <a:latin typeface="Noto Sans CJK JP Medium"/>
                <a:cs typeface="Noto Sans CJK JP Medium"/>
              </a:rPr>
              <a:t>ラ</a:t>
            </a:r>
            <a:r>
              <a:rPr sz="1200" b="0" spc="-40" dirty="0">
                <a:latin typeface="Noto Sans CJK JP Medium"/>
                <a:cs typeface="Noto Sans CJK JP Medium"/>
              </a:rPr>
              <a:t>ー</a:t>
            </a:r>
            <a:r>
              <a:rPr sz="1200" b="0" spc="-45" dirty="0">
                <a:latin typeface="Noto Sans CJK JP Medium"/>
                <a:cs typeface="Noto Sans CJK JP Medium"/>
              </a:rPr>
              <a:t>ゲ</a:t>
            </a:r>
            <a:r>
              <a:rPr sz="1200" b="0" spc="-160" dirty="0">
                <a:latin typeface="Noto Sans CJK JP Medium"/>
                <a:cs typeface="Noto Sans CJK JP Medium"/>
              </a:rPr>
              <a:t>ン</a:t>
            </a:r>
            <a:r>
              <a:rPr sz="1200" b="0" spc="-355" dirty="0">
                <a:latin typeface="Noto Sans CJK JP Medium"/>
                <a:cs typeface="Noto Sans CJK JP Medium"/>
              </a:rPr>
              <a:t>と</a:t>
            </a:r>
            <a:r>
              <a:rPr sz="1200" b="0" spc="-305" dirty="0">
                <a:latin typeface="Noto Sans CJK JP Medium"/>
                <a:cs typeface="Noto Sans CJK JP Medium"/>
              </a:rPr>
              <a:t>ビタ</a:t>
            </a:r>
            <a:r>
              <a:rPr sz="1200" b="0" spc="-290" dirty="0">
                <a:latin typeface="Noto Sans CJK JP Medium"/>
                <a:cs typeface="Noto Sans CJK JP Medium"/>
              </a:rPr>
              <a:t>ミ</a:t>
            </a:r>
            <a:r>
              <a:rPr sz="1200" b="0" spc="-150" dirty="0">
                <a:latin typeface="Noto Sans CJK JP Medium"/>
                <a:cs typeface="Noto Sans CJK JP Medium"/>
              </a:rPr>
              <a:t>ン</a:t>
            </a:r>
            <a:r>
              <a:rPr sz="1200" b="0" spc="70" dirty="0">
                <a:latin typeface="Noto Sans CJK JP Medium"/>
                <a:cs typeface="Noto Sans CJK JP Medium"/>
              </a:rPr>
              <a:t>C</a:t>
            </a:r>
            <a:r>
              <a:rPr sz="1200" b="0" spc="-70" dirty="0">
                <a:latin typeface="Noto Sans CJK JP Medium"/>
                <a:cs typeface="Noto Sans CJK JP Medium"/>
              </a:rPr>
              <a:t>で</a:t>
            </a:r>
            <a:r>
              <a:rPr sz="1200" b="0" spc="-180" dirty="0">
                <a:latin typeface="Noto Sans CJK JP Medium"/>
                <a:cs typeface="Noto Sans CJK JP Medium"/>
              </a:rPr>
              <a:t>肌</a:t>
            </a:r>
            <a:r>
              <a:rPr sz="1200" b="0" spc="-175" dirty="0">
                <a:latin typeface="Noto Sans CJK JP Medium"/>
                <a:cs typeface="Noto Sans CJK JP Medium"/>
              </a:rPr>
              <a:t>と</a:t>
            </a:r>
            <a:r>
              <a:rPr sz="1200" b="0" spc="-25" dirty="0">
                <a:latin typeface="Noto Sans CJK JP Medium"/>
                <a:cs typeface="Noto Sans CJK JP Medium"/>
              </a:rPr>
              <a:t>軟骨</a:t>
            </a:r>
            <a:r>
              <a:rPr sz="1200" b="0" spc="-15" dirty="0">
                <a:latin typeface="Noto Sans CJK JP Medium"/>
                <a:cs typeface="Noto Sans CJK JP Medium"/>
              </a:rPr>
              <a:t>の</a:t>
            </a:r>
            <a:r>
              <a:rPr sz="1200" b="0" dirty="0">
                <a:latin typeface="Noto Sans CJK JP Medium"/>
                <a:cs typeface="Noto Sans CJK JP Medium"/>
              </a:rPr>
              <a:t>健康維持</a:t>
            </a:r>
            <a:endParaRPr sz="1200" dirty="0">
              <a:latin typeface="Noto Sans CJK JP Medium"/>
              <a:cs typeface="Noto Sans CJK JP Medium"/>
            </a:endParaRPr>
          </a:p>
          <a:p>
            <a:pPr>
              <a:lnSpc>
                <a:spcPct val="100000"/>
              </a:lnSpc>
              <a:spcBef>
                <a:spcPts val="45"/>
              </a:spcBef>
              <a:buFont typeface="Arial"/>
              <a:buChar char="■"/>
            </a:pPr>
            <a:endParaRPr sz="50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内容</a:t>
            </a:r>
            <a:r>
              <a:rPr sz="1200" b="0" spc="-415" dirty="0">
                <a:latin typeface="Noto Sans CJK JP Medium"/>
                <a:cs typeface="Noto Sans CJK JP Medium"/>
              </a:rPr>
              <a:t>：１ｇ×１４</a:t>
            </a:r>
            <a:r>
              <a:rPr lang="vi-VN" sz="1200" b="0" dirty="0">
                <a:latin typeface="Noto Sans CJK JP Medium"/>
                <a:cs typeface="Noto Sans CJK JP Medium"/>
              </a:rPr>
              <a:t> gói</a:t>
            </a:r>
            <a:r>
              <a:rPr sz="1200" b="0" spc="65" dirty="0">
                <a:latin typeface="Noto Sans CJK JP Medium"/>
                <a:cs typeface="Noto Sans CJK JP Medium"/>
              </a:rPr>
              <a:t> </a:t>
            </a:r>
            <a:r>
              <a:rPr sz="1200" b="0" spc="130" dirty="0">
                <a:latin typeface="Noto Sans CJK JP Medium"/>
                <a:cs typeface="Noto Sans CJK JP Medium"/>
              </a:rPr>
              <a:t>/</a:t>
            </a:r>
            <a:r>
              <a:rPr sz="1200" b="0" spc="100" dirty="0">
                <a:latin typeface="Noto Sans CJK JP Medium"/>
                <a:cs typeface="Noto Sans CJK JP Medium"/>
              </a:rPr>
              <a:t> </a:t>
            </a:r>
            <a:r>
              <a:rPr sz="1200" b="0" spc="15" dirty="0">
                <a:latin typeface="Noto Sans CJK JP Medium"/>
                <a:cs typeface="Noto Sans CJK JP Medium"/>
              </a:rPr>
              <a:t>BOX</a:t>
            </a:r>
            <a:endParaRPr sz="1200" dirty="0">
              <a:latin typeface="Noto Sans CJK JP Medium"/>
              <a:cs typeface="Noto Sans CJK JP Medium"/>
            </a:endParaRPr>
          </a:p>
          <a:p>
            <a:pPr>
              <a:lnSpc>
                <a:spcPct val="100000"/>
              </a:lnSpc>
              <a:spcBef>
                <a:spcPts val="65"/>
              </a:spcBef>
              <a:buFont typeface="Arial"/>
              <a:buChar char="■"/>
            </a:pPr>
            <a:endParaRPr sz="650" dirty="0">
              <a:latin typeface="Noto Sans CJK JP Medium"/>
              <a:cs typeface="Noto Sans CJK JP Medium"/>
            </a:endParaRPr>
          </a:p>
          <a:p>
            <a:pPr marL="299085" indent="-287020">
              <a:lnSpc>
                <a:spcPct val="100000"/>
              </a:lnSpc>
              <a:buClr>
                <a:srgbClr val="000000"/>
              </a:buClr>
              <a:buFont typeface="Arial"/>
              <a:buChar char="■"/>
              <a:tabLst>
                <a:tab pos="299085" algn="l"/>
                <a:tab pos="299720" algn="l"/>
              </a:tabLst>
            </a:pPr>
            <a:r>
              <a:rPr sz="1200" b="0" spc="10" dirty="0">
                <a:solidFill>
                  <a:srgbClr val="30859B"/>
                </a:solidFill>
                <a:latin typeface="Noto Sans CJK JP Medium"/>
                <a:cs typeface="Noto Sans CJK JP Medium"/>
              </a:rPr>
              <a:t>全成分</a:t>
            </a:r>
            <a:r>
              <a:rPr sz="1200" b="0" spc="-425" dirty="0">
                <a:solidFill>
                  <a:srgbClr val="30859B"/>
                </a:solidFill>
                <a:latin typeface="Noto Sans CJK JP Medium"/>
                <a:cs typeface="Noto Sans CJK JP Medium"/>
              </a:rPr>
              <a:t>：</a:t>
            </a:r>
            <a:r>
              <a:rPr sz="1200" b="0" spc="-420" dirty="0">
                <a:solidFill>
                  <a:srgbClr val="30859B"/>
                </a:solidFill>
                <a:latin typeface="Noto Sans CJK JP Medium"/>
                <a:cs typeface="Noto Sans CJK JP Medium"/>
              </a:rPr>
              <a:t>コ</a:t>
            </a:r>
            <a:r>
              <a:rPr sz="1200" b="0" spc="-285" dirty="0">
                <a:solidFill>
                  <a:srgbClr val="30859B"/>
                </a:solidFill>
                <a:latin typeface="Noto Sans CJK JP Medium"/>
                <a:cs typeface="Noto Sans CJK JP Medium"/>
              </a:rPr>
              <a:t>ラ</a:t>
            </a:r>
            <a:r>
              <a:rPr sz="1200" b="0" spc="-40" dirty="0">
                <a:solidFill>
                  <a:srgbClr val="30859B"/>
                </a:solidFill>
                <a:latin typeface="Noto Sans CJK JP Medium"/>
                <a:cs typeface="Noto Sans CJK JP Medium"/>
              </a:rPr>
              <a:t>ー</a:t>
            </a:r>
            <a:r>
              <a:rPr sz="1200" b="0" spc="-35" dirty="0">
                <a:solidFill>
                  <a:srgbClr val="30859B"/>
                </a:solidFill>
                <a:latin typeface="Noto Sans CJK JP Medium"/>
                <a:cs typeface="Noto Sans CJK JP Medium"/>
              </a:rPr>
              <a:t>ゲ</a:t>
            </a:r>
            <a:r>
              <a:rPr sz="1200" b="0" spc="-170" dirty="0">
                <a:solidFill>
                  <a:srgbClr val="30859B"/>
                </a:solidFill>
                <a:latin typeface="Noto Sans CJK JP Medium"/>
                <a:cs typeface="Noto Sans CJK JP Medium"/>
              </a:rPr>
              <a:t>ン</a:t>
            </a:r>
            <a:r>
              <a:rPr sz="1200" b="0" spc="-35" dirty="0">
                <a:solidFill>
                  <a:srgbClr val="30859B"/>
                </a:solidFill>
                <a:latin typeface="Noto Sans CJK JP Medium"/>
                <a:cs typeface="Noto Sans CJK JP Medium"/>
              </a:rPr>
              <a:t>ペプ</a:t>
            </a:r>
            <a:r>
              <a:rPr sz="1200" b="0" spc="-40" dirty="0">
                <a:solidFill>
                  <a:srgbClr val="30859B"/>
                </a:solidFill>
                <a:latin typeface="Noto Sans CJK JP Medium"/>
                <a:cs typeface="Noto Sans CJK JP Medium"/>
              </a:rPr>
              <a:t>チ</a:t>
            </a:r>
            <a:r>
              <a:rPr sz="1200" b="0" spc="-480" dirty="0">
                <a:solidFill>
                  <a:srgbClr val="30859B"/>
                </a:solidFill>
                <a:latin typeface="Noto Sans CJK JP Medium"/>
                <a:cs typeface="Noto Sans CJK JP Medium"/>
              </a:rPr>
              <a:t>ド（</a:t>
            </a:r>
            <a:r>
              <a:rPr sz="1200" b="0" dirty="0">
                <a:solidFill>
                  <a:srgbClr val="30859B"/>
                </a:solidFill>
                <a:latin typeface="Noto Sans CJK JP Medium"/>
                <a:cs typeface="Noto Sans CJK JP Medium"/>
              </a:rPr>
              <a:t>国内製</a:t>
            </a:r>
            <a:r>
              <a:rPr sz="1200" b="0" spc="10" dirty="0">
                <a:solidFill>
                  <a:srgbClr val="30859B"/>
                </a:solidFill>
                <a:latin typeface="Noto Sans CJK JP Medium"/>
                <a:cs typeface="Noto Sans CJK JP Medium"/>
              </a:rPr>
              <a:t>造</a:t>
            </a:r>
            <a:r>
              <a:rPr sz="1200" b="0" spc="-600" dirty="0">
                <a:solidFill>
                  <a:srgbClr val="30859B"/>
                </a:solidFill>
                <a:latin typeface="Noto Sans CJK JP Medium"/>
                <a:cs typeface="Noto Sans CJK JP Medium"/>
              </a:rPr>
              <a:t>）（</a:t>
            </a:r>
            <a:r>
              <a:rPr sz="1200" b="0" spc="-55" dirty="0">
                <a:solidFill>
                  <a:srgbClr val="30859B"/>
                </a:solidFill>
                <a:latin typeface="Noto Sans CJK JP Medium"/>
                <a:cs typeface="Noto Sans CJK JP Medium"/>
              </a:rPr>
              <a:t>ゼ</a:t>
            </a:r>
            <a:r>
              <a:rPr sz="1200" b="0" spc="-285" dirty="0">
                <a:solidFill>
                  <a:srgbClr val="30859B"/>
                </a:solidFill>
                <a:latin typeface="Noto Sans CJK JP Medium"/>
                <a:cs typeface="Noto Sans CJK JP Medium"/>
              </a:rPr>
              <a:t>ラ</a:t>
            </a:r>
            <a:r>
              <a:rPr sz="1200" b="0" spc="-40" dirty="0">
                <a:solidFill>
                  <a:srgbClr val="30859B"/>
                </a:solidFill>
                <a:latin typeface="Noto Sans CJK JP Medium"/>
                <a:cs typeface="Noto Sans CJK JP Medium"/>
              </a:rPr>
              <a:t>チ</a:t>
            </a:r>
            <a:r>
              <a:rPr sz="1200" b="0" spc="-170" dirty="0">
                <a:solidFill>
                  <a:srgbClr val="30859B"/>
                </a:solidFill>
                <a:latin typeface="Noto Sans CJK JP Medium"/>
                <a:cs typeface="Noto Sans CJK JP Medium"/>
              </a:rPr>
              <a:t>ン</a:t>
            </a:r>
            <a:r>
              <a:rPr sz="1200" b="0" spc="-160" dirty="0">
                <a:solidFill>
                  <a:srgbClr val="30859B"/>
                </a:solidFill>
                <a:latin typeface="Noto Sans CJK JP Medium"/>
                <a:cs typeface="Noto Sans CJK JP Medium"/>
              </a:rPr>
              <a:t>を</a:t>
            </a:r>
            <a:r>
              <a:rPr sz="1200" b="0" dirty="0">
                <a:solidFill>
                  <a:srgbClr val="30859B"/>
                </a:solidFill>
                <a:latin typeface="Noto Sans CJK JP Medium"/>
                <a:cs typeface="Noto Sans CJK JP Medium"/>
              </a:rPr>
              <a:t>含</a:t>
            </a:r>
            <a:r>
              <a:rPr sz="1200" b="0" spc="5" dirty="0">
                <a:solidFill>
                  <a:srgbClr val="30859B"/>
                </a:solidFill>
                <a:latin typeface="Noto Sans CJK JP Medium"/>
                <a:cs typeface="Noto Sans CJK JP Medium"/>
              </a:rPr>
              <a:t>む</a:t>
            </a:r>
            <a:r>
              <a:rPr sz="1200" b="0" spc="-505" dirty="0">
                <a:solidFill>
                  <a:srgbClr val="30859B"/>
                </a:solidFill>
                <a:latin typeface="Noto Sans CJK JP Medium"/>
                <a:cs typeface="Noto Sans CJK JP Medium"/>
              </a:rPr>
              <a:t>）</a:t>
            </a:r>
            <a:r>
              <a:rPr sz="1200" b="0" spc="-509" dirty="0">
                <a:solidFill>
                  <a:srgbClr val="30859B"/>
                </a:solidFill>
                <a:latin typeface="Noto Sans CJK JP Medium"/>
                <a:cs typeface="Noto Sans CJK JP Medium"/>
              </a:rPr>
              <a:t>、</a:t>
            </a:r>
            <a:r>
              <a:rPr sz="1200" b="0" spc="-25" dirty="0">
                <a:solidFill>
                  <a:srgbClr val="30859B"/>
                </a:solidFill>
                <a:latin typeface="Noto Sans CJK JP Medium"/>
                <a:cs typeface="Noto Sans CJK JP Medium"/>
              </a:rPr>
              <a:t>難消化性デ</a:t>
            </a:r>
            <a:r>
              <a:rPr sz="1200" b="0" spc="-15" dirty="0">
                <a:solidFill>
                  <a:srgbClr val="30859B"/>
                </a:solidFill>
                <a:latin typeface="Noto Sans CJK JP Medium"/>
                <a:cs typeface="Noto Sans CJK JP Medium"/>
              </a:rPr>
              <a:t>キ</a:t>
            </a:r>
            <a:r>
              <a:rPr sz="1200" b="0" spc="-360" dirty="0">
                <a:solidFill>
                  <a:srgbClr val="30859B"/>
                </a:solidFill>
                <a:latin typeface="Noto Sans CJK JP Medium"/>
                <a:cs typeface="Noto Sans CJK JP Medium"/>
              </a:rPr>
              <a:t>ス</a:t>
            </a:r>
            <a:r>
              <a:rPr sz="1200" b="0" spc="-345" dirty="0">
                <a:solidFill>
                  <a:srgbClr val="30859B"/>
                </a:solidFill>
                <a:latin typeface="Noto Sans CJK JP Medium"/>
                <a:cs typeface="Noto Sans CJK JP Medium"/>
              </a:rPr>
              <a:t>ト</a:t>
            </a:r>
            <a:r>
              <a:rPr sz="1200" b="0" spc="-325" dirty="0">
                <a:solidFill>
                  <a:srgbClr val="30859B"/>
                </a:solidFill>
                <a:latin typeface="Noto Sans CJK JP Medium"/>
                <a:cs typeface="Noto Sans CJK JP Medium"/>
              </a:rPr>
              <a:t>リ</a:t>
            </a:r>
            <a:r>
              <a:rPr sz="1200" b="0" spc="-315" dirty="0">
                <a:solidFill>
                  <a:srgbClr val="30859B"/>
                </a:solidFill>
                <a:latin typeface="Noto Sans CJK JP Medium"/>
                <a:cs typeface="Noto Sans CJK JP Medium"/>
              </a:rPr>
              <a:t>ン</a:t>
            </a:r>
            <a:r>
              <a:rPr sz="1200" b="0" spc="-409" dirty="0">
                <a:solidFill>
                  <a:srgbClr val="30859B"/>
                </a:solidFill>
                <a:latin typeface="Noto Sans CJK JP Medium"/>
                <a:cs typeface="Noto Sans CJK JP Medium"/>
              </a:rPr>
              <a:t>、</a:t>
            </a:r>
            <a:r>
              <a:rPr sz="1200" b="0" spc="-85" dirty="0">
                <a:solidFill>
                  <a:srgbClr val="30859B"/>
                </a:solidFill>
                <a:latin typeface="Noto Sans CJK JP Medium"/>
                <a:cs typeface="Noto Sans CJK JP Medium"/>
              </a:rPr>
              <a:t>乳酸菌末</a:t>
            </a:r>
            <a:r>
              <a:rPr sz="1200" b="0" spc="-80" dirty="0">
                <a:solidFill>
                  <a:srgbClr val="30859B"/>
                </a:solidFill>
                <a:latin typeface="Noto Sans CJK JP Medium"/>
                <a:cs typeface="Noto Sans CJK JP Medium"/>
              </a:rPr>
              <a:t>、</a:t>
            </a:r>
            <a:r>
              <a:rPr sz="1200" b="0" spc="-110" dirty="0">
                <a:solidFill>
                  <a:srgbClr val="30859B"/>
                </a:solidFill>
                <a:latin typeface="Noto Sans CJK JP Medium"/>
                <a:cs typeface="Noto Sans CJK JP Medium"/>
              </a:rPr>
              <a:t>は</a:t>
            </a:r>
            <a:r>
              <a:rPr sz="1200" b="0" spc="-105" dirty="0">
                <a:solidFill>
                  <a:srgbClr val="30859B"/>
                </a:solidFill>
                <a:latin typeface="Noto Sans CJK JP Medium"/>
                <a:cs typeface="Noto Sans CJK JP Medium"/>
              </a:rPr>
              <a:t>っ</a:t>
            </a:r>
            <a:r>
              <a:rPr sz="1200" b="0" spc="-10" dirty="0">
                <a:solidFill>
                  <a:srgbClr val="30859B"/>
                </a:solidFill>
                <a:latin typeface="Noto Sans CJK JP Medium"/>
                <a:cs typeface="Noto Sans CJK JP Medium"/>
              </a:rPr>
              <a:t>酵乳パ</a:t>
            </a:r>
            <a:r>
              <a:rPr sz="1200" b="0" spc="-175" dirty="0">
                <a:solidFill>
                  <a:srgbClr val="30859B"/>
                </a:solidFill>
                <a:latin typeface="Noto Sans CJK JP Medium"/>
                <a:cs typeface="Noto Sans CJK JP Medium"/>
              </a:rPr>
              <a:t>ウ</a:t>
            </a:r>
            <a:r>
              <a:rPr sz="1200" b="0" spc="-155" dirty="0">
                <a:solidFill>
                  <a:srgbClr val="30859B"/>
                </a:solidFill>
                <a:latin typeface="Noto Sans CJK JP Medium"/>
                <a:cs typeface="Noto Sans CJK JP Medium"/>
              </a:rPr>
              <a:t>ダ</a:t>
            </a:r>
            <a:r>
              <a:rPr sz="1200" b="0" dirty="0">
                <a:solidFill>
                  <a:srgbClr val="30859B"/>
                </a:solidFill>
                <a:latin typeface="Noto Sans CJK JP Medium"/>
                <a:cs typeface="Noto Sans CJK JP Medium"/>
              </a:rPr>
              <a:t>ー</a:t>
            </a:r>
            <a:endParaRPr sz="1200" dirty="0">
              <a:latin typeface="Noto Sans CJK JP Medium"/>
              <a:cs typeface="Noto Sans CJK JP Medium"/>
            </a:endParaRPr>
          </a:p>
          <a:p>
            <a:pPr marL="299085" marR="15875">
              <a:lnSpc>
                <a:spcPct val="200000"/>
              </a:lnSpc>
            </a:pPr>
            <a:r>
              <a:rPr sz="1200" b="0" spc="-60" dirty="0">
                <a:solidFill>
                  <a:srgbClr val="30859B"/>
                </a:solidFill>
                <a:latin typeface="Noto Sans CJK JP Medium"/>
                <a:cs typeface="Noto Sans CJK JP Medium"/>
              </a:rPr>
              <a:t>(</a:t>
            </a:r>
            <a:r>
              <a:rPr sz="1200" b="0" spc="-30" dirty="0">
                <a:solidFill>
                  <a:srgbClr val="30859B"/>
                </a:solidFill>
                <a:latin typeface="Noto Sans CJK JP Medium"/>
                <a:cs typeface="Noto Sans CJK JP Medium"/>
              </a:rPr>
              <a:t>は</a:t>
            </a:r>
            <a:r>
              <a:rPr sz="1200" b="0" spc="-160" dirty="0">
                <a:solidFill>
                  <a:srgbClr val="30859B"/>
                </a:solidFill>
                <a:latin typeface="Noto Sans CJK JP Medium"/>
                <a:cs typeface="Noto Sans CJK JP Medium"/>
              </a:rPr>
              <a:t>っ</a:t>
            </a:r>
            <a:r>
              <a:rPr sz="1200" b="0" spc="10" dirty="0">
                <a:solidFill>
                  <a:srgbClr val="30859B"/>
                </a:solidFill>
                <a:latin typeface="Noto Sans CJK JP Medium"/>
                <a:cs typeface="Noto Sans CJK JP Medium"/>
              </a:rPr>
              <a:t>酵乳</a:t>
            </a:r>
            <a:r>
              <a:rPr sz="1200" b="0" spc="-409" dirty="0">
                <a:solidFill>
                  <a:srgbClr val="30859B"/>
                </a:solidFill>
                <a:latin typeface="Noto Sans CJK JP Medium"/>
                <a:cs typeface="Noto Sans CJK JP Medium"/>
              </a:rPr>
              <a:t>、</a:t>
            </a:r>
            <a:r>
              <a:rPr sz="1200" b="0" spc="-70" dirty="0">
                <a:solidFill>
                  <a:srgbClr val="30859B"/>
                </a:solidFill>
                <a:latin typeface="Noto Sans CJK JP Medium"/>
                <a:cs typeface="Noto Sans CJK JP Medium"/>
              </a:rPr>
              <a:t>デ</a:t>
            </a:r>
            <a:r>
              <a:rPr sz="1200" b="0" spc="-60" dirty="0">
                <a:solidFill>
                  <a:srgbClr val="30859B"/>
                </a:solidFill>
                <a:latin typeface="Noto Sans CJK JP Medium"/>
                <a:cs typeface="Noto Sans CJK JP Medium"/>
              </a:rPr>
              <a:t>キ</a:t>
            </a:r>
            <a:r>
              <a:rPr sz="1200" b="0" spc="-400" dirty="0">
                <a:solidFill>
                  <a:srgbClr val="30859B"/>
                </a:solidFill>
                <a:latin typeface="Noto Sans CJK JP Medium"/>
                <a:cs typeface="Noto Sans CJK JP Medium"/>
              </a:rPr>
              <a:t>スト</a:t>
            </a:r>
            <a:r>
              <a:rPr sz="1200" b="0" spc="-385" dirty="0">
                <a:solidFill>
                  <a:srgbClr val="30859B"/>
                </a:solidFill>
                <a:latin typeface="Noto Sans CJK JP Medium"/>
                <a:cs typeface="Noto Sans CJK JP Medium"/>
              </a:rPr>
              <a:t>リ</a:t>
            </a:r>
            <a:r>
              <a:rPr sz="1200" b="0" spc="-170" dirty="0">
                <a:solidFill>
                  <a:srgbClr val="30859B"/>
                </a:solidFill>
                <a:latin typeface="Noto Sans CJK JP Medium"/>
                <a:cs typeface="Noto Sans CJK JP Medium"/>
              </a:rPr>
              <a:t>ン</a:t>
            </a:r>
            <a:r>
              <a:rPr sz="1200" b="0" spc="-400" dirty="0">
                <a:solidFill>
                  <a:srgbClr val="30859B"/>
                </a:solidFill>
                <a:latin typeface="Noto Sans CJK JP Medium"/>
                <a:cs typeface="Noto Sans CJK JP Medium"/>
              </a:rPr>
              <a:t>、</a:t>
            </a:r>
            <a:r>
              <a:rPr sz="1200" b="0" spc="-95" dirty="0">
                <a:solidFill>
                  <a:srgbClr val="30859B"/>
                </a:solidFill>
                <a:latin typeface="Noto Sans CJK JP Medium"/>
                <a:cs typeface="Noto Sans CJK JP Medium"/>
              </a:rPr>
              <a:t>ぶ</a:t>
            </a:r>
            <a:r>
              <a:rPr sz="1200" b="0" spc="-100" dirty="0">
                <a:solidFill>
                  <a:srgbClr val="30859B"/>
                </a:solidFill>
                <a:latin typeface="Noto Sans CJK JP Medium"/>
                <a:cs typeface="Noto Sans CJK JP Medium"/>
              </a:rPr>
              <a:t>ど</a:t>
            </a:r>
            <a:r>
              <a:rPr sz="1200" b="0" spc="-450" dirty="0">
                <a:solidFill>
                  <a:srgbClr val="30859B"/>
                </a:solidFill>
                <a:latin typeface="Noto Sans CJK JP Medium"/>
                <a:cs typeface="Noto Sans CJK JP Medium"/>
              </a:rPr>
              <a:t>う</a:t>
            </a:r>
            <a:r>
              <a:rPr sz="1200" b="0" spc="10" dirty="0">
                <a:solidFill>
                  <a:srgbClr val="30859B"/>
                </a:solidFill>
                <a:latin typeface="Noto Sans CJK JP Medium"/>
                <a:cs typeface="Noto Sans CJK JP Medium"/>
              </a:rPr>
              <a:t>糖</a:t>
            </a:r>
            <a:r>
              <a:rPr sz="1200" b="0" spc="-330" dirty="0">
                <a:solidFill>
                  <a:srgbClr val="30859B"/>
                </a:solidFill>
                <a:latin typeface="Noto Sans CJK JP Medium"/>
                <a:cs typeface="Noto Sans CJK JP Medium"/>
              </a:rPr>
              <a:t>)（</a:t>
            </a:r>
            <a:r>
              <a:rPr sz="1200" b="0" spc="-45" dirty="0">
                <a:solidFill>
                  <a:srgbClr val="30859B"/>
                </a:solidFill>
                <a:latin typeface="Noto Sans CJK JP Medium"/>
                <a:cs typeface="Noto Sans CJK JP Medium"/>
              </a:rPr>
              <a:t>乳成分</a:t>
            </a:r>
            <a:r>
              <a:rPr sz="1200" b="0" spc="-30" dirty="0">
                <a:solidFill>
                  <a:srgbClr val="30859B"/>
                </a:solidFill>
                <a:latin typeface="Noto Sans CJK JP Medium"/>
                <a:cs typeface="Noto Sans CJK JP Medium"/>
              </a:rPr>
              <a:t>を</a:t>
            </a:r>
            <a:r>
              <a:rPr sz="1200" b="0" dirty="0">
                <a:solidFill>
                  <a:srgbClr val="30859B"/>
                </a:solidFill>
                <a:latin typeface="Noto Sans CJK JP Medium"/>
                <a:cs typeface="Noto Sans CJK JP Medium"/>
              </a:rPr>
              <a:t>含む</a:t>
            </a:r>
            <a:r>
              <a:rPr sz="1200" b="0" spc="-505" dirty="0">
                <a:solidFill>
                  <a:srgbClr val="30859B"/>
                </a:solidFill>
                <a:latin typeface="Noto Sans CJK JP Medium"/>
                <a:cs typeface="Noto Sans CJK JP Medium"/>
              </a:rPr>
              <a:t>）</a:t>
            </a:r>
            <a:r>
              <a:rPr sz="1200" b="0" spc="-509" dirty="0">
                <a:solidFill>
                  <a:srgbClr val="30859B"/>
                </a:solidFill>
                <a:latin typeface="Noto Sans CJK JP Medium"/>
                <a:cs typeface="Noto Sans CJK JP Medium"/>
              </a:rPr>
              <a:t>、</a:t>
            </a:r>
            <a:r>
              <a:rPr sz="1200" b="0" dirty="0">
                <a:solidFill>
                  <a:srgbClr val="30859B"/>
                </a:solidFill>
                <a:latin typeface="Noto Sans CJK JP Medium"/>
                <a:cs typeface="Noto Sans CJK JP Medium"/>
              </a:rPr>
              <a:t>米胚芽抽出物</a:t>
            </a:r>
            <a:r>
              <a:rPr sz="1200" b="0" spc="100" dirty="0">
                <a:solidFill>
                  <a:srgbClr val="30859B"/>
                </a:solidFill>
                <a:latin typeface="Noto Sans CJK JP Medium"/>
                <a:cs typeface="Noto Sans CJK JP Medium"/>
              </a:rPr>
              <a:t> </a:t>
            </a:r>
            <a:r>
              <a:rPr sz="1200" b="0" spc="130" dirty="0">
                <a:solidFill>
                  <a:srgbClr val="30859B"/>
                </a:solidFill>
                <a:latin typeface="Noto Sans CJK JP Medium"/>
                <a:cs typeface="Noto Sans CJK JP Medium"/>
              </a:rPr>
              <a:t>/</a:t>
            </a:r>
            <a:r>
              <a:rPr sz="1200" b="0" spc="70" dirty="0">
                <a:solidFill>
                  <a:srgbClr val="30859B"/>
                </a:solidFill>
                <a:latin typeface="Noto Sans CJK JP Medium"/>
                <a:cs typeface="Noto Sans CJK JP Medium"/>
              </a:rPr>
              <a:t> </a:t>
            </a:r>
            <a:r>
              <a:rPr sz="1200" b="0" spc="-175" dirty="0">
                <a:solidFill>
                  <a:srgbClr val="30859B"/>
                </a:solidFill>
                <a:latin typeface="Noto Sans CJK JP Medium"/>
                <a:cs typeface="Noto Sans CJK JP Medium"/>
              </a:rPr>
              <a:t>ビ</a:t>
            </a:r>
            <a:r>
              <a:rPr sz="1200" b="0" spc="-245" dirty="0">
                <a:solidFill>
                  <a:srgbClr val="30859B"/>
                </a:solidFill>
                <a:latin typeface="Noto Sans CJK JP Medium"/>
                <a:cs typeface="Noto Sans CJK JP Medium"/>
              </a:rPr>
              <a:t>タ</a:t>
            </a:r>
            <a:r>
              <a:rPr sz="1200" b="0" spc="-459" dirty="0">
                <a:solidFill>
                  <a:srgbClr val="30859B"/>
                </a:solidFill>
                <a:latin typeface="Noto Sans CJK JP Medium"/>
                <a:cs typeface="Noto Sans CJK JP Medium"/>
              </a:rPr>
              <a:t>ミ</a:t>
            </a:r>
            <a:r>
              <a:rPr sz="1200" b="0" spc="-155" dirty="0">
                <a:solidFill>
                  <a:srgbClr val="30859B"/>
                </a:solidFill>
                <a:latin typeface="Noto Sans CJK JP Medium"/>
                <a:cs typeface="Noto Sans CJK JP Medium"/>
              </a:rPr>
              <a:t>ン</a:t>
            </a:r>
            <a:r>
              <a:rPr sz="1200" b="0" spc="70" dirty="0">
                <a:solidFill>
                  <a:srgbClr val="30859B"/>
                </a:solidFill>
                <a:latin typeface="Noto Sans CJK JP Medium"/>
                <a:cs typeface="Noto Sans CJK JP Medium"/>
              </a:rPr>
              <a:t>C</a:t>
            </a:r>
            <a:r>
              <a:rPr sz="1200" b="0" spc="-400" dirty="0">
                <a:solidFill>
                  <a:srgbClr val="30859B"/>
                </a:solidFill>
                <a:latin typeface="Noto Sans CJK JP Medium"/>
                <a:cs typeface="Noto Sans CJK JP Medium"/>
              </a:rPr>
              <a:t>、</a:t>
            </a:r>
            <a:r>
              <a:rPr sz="1200" b="0" spc="-305" dirty="0">
                <a:solidFill>
                  <a:srgbClr val="30859B"/>
                </a:solidFill>
                <a:latin typeface="Noto Sans CJK JP Medium"/>
                <a:cs typeface="Noto Sans CJK JP Medium"/>
              </a:rPr>
              <a:t>ク</a:t>
            </a:r>
            <a:r>
              <a:rPr sz="1200" b="0" spc="-70" dirty="0">
                <a:solidFill>
                  <a:srgbClr val="30859B"/>
                </a:solidFill>
                <a:latin typeface="Noto Sans CJK JP Medium"/>
                <a:cs typeface="Noto Sans CJK JP Medium"/>
              </a:rPr>
              <a:t>エ</a:t>
            </a:r>
            <a:r>
              <a:rPr sz="1200" b="0" spc="-170" dirty="0">
                <a:solidFill>
                  <a:srgbClr val="30859B"/>
                </a:solidFill>
                <a:latin typeface="Noto Sans CJK JP Medium"/>
                <a:cs typeface="Noto Sans CJK JP Medium"/>
              </a:rPr>
              <a:t>ン</a:t>
            </a:r>
            <a:r>
              <a:rPr sz="1200" b="0" spc="-204" dirty="0">
                <a:solidFill>
                  <a:srgbClr val="30859B"/>
                </a:solidFill>
                <a:latin typeface="Noto Sans CJK JP Medium"/>
                <a:cs typeface="Noto Sans CJK JP Medium"/>
              </a:rPr>
              <a:t>酸</a:t>
            </a:r>
            <a:r>
              <a:rPr sz="1200" b="0" spc="-200" dirty="0">
                <a:solidFill>
                  <a:srgbClr val="30859B"/>
                </a:solidFill>
                <a:latin typeface="Noto Sans CJK JP Medium"/>
                <a:cs typeface="Noto Sans CJK JP Medium"/>
              </a:rPr>
              <a:t>、</a:t>
            </a:r>
            <a:r>
              <a:rPr sz="1200" b="0" spc="-135" dirty="0">
                <a:solidFill>
                  <a:srgbClr val="30859B"/>
                </a:solidFill>
                <a:latin typeface="Noto Sans CJK JP Medium"/>
                <a:cs typeface="Noto Sans CJK JP Medium"/>
              </a:rPr>
              <a:t>香料</a:t>
            </a:r>
            <a:r>
              <a:rPr sz="1200" b="0" spc="-140" dirty="0">
                <a:solidFill>
                  <a:srgbClr val="30859B"/>
                </a:solidFill>
                <a:latin typeface="Noto Sans CJK JP Medium"/>
                <a:cs typeface="Noto Sans CJK JP Medium"/>
              </a:rPr>
              <a:t>、</a:t>
            </a:r>
            <a:r>
              <a:rPr sz="1200" b="0" spc="-165" dirty="0">
                <a:solidFill>
                  <a:srgbClr val="30859B"/>
                </a:solidFill>
                <a:latin typeface="Noto Sans CJK JP Medium"/>
                <a:cs typeface="Noto Sans CJK JP Medium"/>
              </a:rPr>
              <a:t>甘味料（</a:t>
            </a:r>
            <a:r>
              <a:rPr sz="1200" b="0" spc="-155" dirty="0">
                <a:solidFill>
                  <a:srgbClr val="30859B"/>
                </a:solidFill>
                <a:latin typeface="Noto Sans CJK JP Medium"/>
                <a:cs typeface="Noto Sans CJK JP Medium"/>
              </a:rPr>
              <a:t>ステビ </a:t>
            </a:r>
            <a:r>
              <a:rPr sz="1200" b="0" spc="-125" dirty="0">
                <a:solidFill>
                  <a:srgbClr val="30859B"/>
                </a:solidFill>
                <a:latin typeface="Noto Sans CJK JP Medium"/>
                <a:cs typeface="Noto Sans CJK JP Medium"/>
              </a:rPr>
              <a:t>ア</a:t>
            </a:r>
            <a:r>
              <a:rPr sz="1200" b="0" spc="-495" dirty="0">
                <a:solidFill>
                  <a:srgbClr val="30859B"/>
                </a:solidFill>
                <a:latin typeface="Noto Sans CJK JP Medium"/>
                <a:cs typeface="Noto Sans CJK JP Medium"/>
              </a:rPr>
              <a:t>）</a:t>
            </a:r>
            <a:r>
              <a:rPr sz="1200" b="0" spc="-500" dirty="0">
                <a:solidFill>
                  <a:srgbClr val="30859B"/>
                </a:solidFill>
                <a:latin typeface="Noto Sans CJK JP Medium"/>
                <a:cs typeface="Noto Sans CJK JP Medium"/>
              </a:rPr>
              <a:t>、</a:t>
            </a:r>
            <a:r>
              <a:rPr sz="1200" b="0" spc="10" dirty="0">
                <a:solidFill>
                  <a:srgbClr val="30859B"/>
                </a:solidFill>
                <a:latin typeface="Noto Sans CJK JP Medium"/>
                <a:cs typeface="Noto Sans CJK JP Medium"/>
              </a:rPr>
              <a:t>乳酸</a:t>
            </a:r>
            <a:endParaRPr sz="1200" dirty="0">
              <a:latin typeface="Noto Sans CJK JP Medium"/>
              <a:cs typeface="Noto Sans CJK JP Medium"/>
            </a:endParaRPr>
          </a:p>
          <a:p>
            <a:pPr>
              <a:lnSpc>
                <a:spcPct val="100000"/>
              </a:lnSpc>
              <a:spcBef>
                <a:spcPts val="65"/>
              </a:spcBef>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お召</a:t>
            </a:r>
            <a:r>
              <a:rPr sz="1200" b="0" spc="-260" dirty="0">
                <a:latin typeface="Noto Sans CJK JP Medium"/>
                <a:cs typeface="Noto Sans CJK JP Medium"/>
              </a:rPr>
              <a:t>し</a:t>
            </a:r>
            <a:r>
              <a:rPr sz="1200" b="0" spc="-15" dirty="0">
                <a:latin typeface="Noto Sans CJK JP Medium"/>
                <a:cs typeface="Noto Sans CJK JP Medium"/>
              </a:rPr>
              <a:t>上</a:t>
            </a:r>
            <a:r>
              <a:rPr sz="1200" b="0" spc="-5" dirty="0">
                <a:latin typeface="Noto Sans CJK JP Medium"/>
                <a:cs typeface="Noto Sans CJK JP Medium"/>
              </a:rPr>
              <a:t>げ</a:t>
            </a:r>
            <a:r>
              <a:rPr sz="1200" b="0" spc="-425" dirty="0">
                <a:latin typeface="Noto Sans CJK JP Medium"/>
                <a:cs typeface="Noto Sans CJK JP Medium"/>
              </a:rPr>
              <a:t>り</a:t>
            </a:r>
            <a:r>
              <a:rPr sz="1200" b="0" spc="-110" dirty="0">
                <a:latin typeface="Noto Sans CJK JP Medium"/>
                <a:cs typeface="Noto Sans CJK JP Medium"/>
              </a:rPr>
              <a:t>方：健康補助食品</a:t>
            </a:r>
            <a:r>
              <a:rPr sz="1200" b="0" spc="-105" dirty="0">
                <a:latin typeface="Noto Sans CJK JP Medium"/>
                <a:cs typeface="Noto Sans CJK JP Medium"/>
              </a:rPr>
              <a:t>と</a:t>
            </a:r>
            <a:r>
              <a:rPr sz="1200" b="0" spc="-285" dirty="0">
                <a:latin typeface="Noto Sans CJK JP Medium"/>
                <a:cs typeface="Noto Sans CJK JP Medium"/>
              </a:rPr>
              <a:t>して</a:t>
            </a:r>
            <a:r>
              <a:rPr sz="1200" b="0" spc="-270" dirty="0">
                <a:latin typeface="Noto Sans CJK JP Medium"/>
                <a:cs typeface="Noto Sans CJK JP Medium"/>
              </a:rPr>
              <a:t>１</a:t>
            </a:r>
            <a:r>
              <a:rPr sz="1200" b="0" spc="-160" dirty="0">
                <a:latin typeface="Noto Sans CJK JP Medium"/>
                <a:cs typeface="Noto Sans CJK JP Medium"/>
              </a:rPr>
              <a:t>日１</a:t>
            </a:r>
            <a:r>
              <a:rPr lang="vi-VN" sz="1200" b="0" spc="-160" dirty="0">
                <a:latin typeface="Noto Sans CJK JP Medium"/>
                <a:cs typeface="Noto Sans CJK JP Medium"/>
              </a:rPr>
              <a:t> gói</a:t>
            </a:r>
            <a:r>
              <a:rPr sz="1200" b="0" spc="-145" dirty="0" err="1">
                <a:latin typeface="Noto Sans CJK JP Medium"/>
                <a:cs typeface="Noto Sans CJK JP Medium"/>
              </a:rPr>
              <a:t>を</a:t>
            </a:r>
            <a:r>
              <a:rPr sz="1200" b="0" spc="-25" dirty="0" err="1">
                <a:latin typeface="Noto Sans CJK JP Medium"/>
                <a:cs typeface="Noto Sans CJK JP Medium"/>
              </a:rPr>
              <a:t>目安</a:t>
            </a:r>
            <a:r>
              <a:rPr sz="1200" b="0" spc="-15" dirty="0" err="1">
                <a:latin typeface="Noto Sans CJK JP Medium"/>
                <a:cs typeface="Noto Sans CJK JP Medium"/>
              </a:rPr>
              <a:t>に</a:t>
            </a:r>
            <a:r>
              <a:rPr sz="1200" b="0" spc="-80" dirty="0" err="1">
                <a:latin typeface="Noto Sans CJK JP Medium"/>
                <a:cs typeface="Noto Sans CJK JP Medium"/>
              </a:rPr>
              <a:t>そ</a:t>
            </a:r>
            <a:r>
              <a:rPr sz="1200" b="0" spc="-75" dirty="0" err="1">
                <a:latin typeface="Noto Sans CJK JP Medium"/>
                <a:cs typeface="Noto Sans CJK JP Medium"/>
              </a:rPr>
              <a:t>の</a:t>
            </a:r>
            <a:r>
              <a:rPr sz="1200" b="0" spc="-210" dirty="0" err="1">
                <a:latin typeface="Noto Sans CJK JP Medium"/>
                <a:cs typeface="Noto Sans CJK JP Medium"/>
              </a:rPr>
              <a:t>まま</a:t>
            </a:r>
            <a:r>
              <a:rPr sz="1200" b="0" spc="-400" dirty="0" err="1">
                <a:latin typeface="Noto Sans CJK JP Medium"/>
                <a:cs typeface="Noto Sans CJK JP Medium"/>
              </a:rPr>
              <a:t>、</a:t>
            </a:r>
            <a:r>
              <a:rPr sz="1200" b="0" spc="-210" dirty="0" err="1">
                <a:latin typeface="Noto Sans CJK JP Medium"/>
                <a:cs typeface="Noto Sans CJK JP Medium"/>
              </a:rPr>
              <a:t>ま</a:t>
            </a:r>
            <a:r>
              <a:rPr sz="1200" b="0" spc="-114" dirty="0" err="1">
                <a:latin typeface="Noto Sans CJK JP Medium"/>
                <a:cs typeface="Noto Sans CJK JP Medium"/>
              </a:rPr>
              <a:t>た</a:t>
            </a:r>
            <a:r>
              <a:rPr sz="1200" b="0" spc="-55" dirty="0" err="1">
                <a:latin typeface="Noto Sans CJK JP Medium"/>
                <a:cs typeface="Noto Sans CJK JP Medium"/>
              </a:rPr>
              <a:t>は水</a:t>
            </a:r>
            <a:r>
              <a:rPr sz="1200" b="0" spc="-50" dirty="0" err="1">
                <a:latin typeface="Noto Sans CJK JP Medium"/>
                <a:cs typeface="Noto Sans CJK JP Medium"/>
              </a:rPr>
              <a:t>な</a:t>
            </a:r>
            <a:r>
              <a:rPr sz="1200" b="0" spc="-195" dirty="0" err="1">
                <a:latin typeface="Noto Sans CJK JP Medium"/>
                <a:cs typeface="Noto Sans CJK JP Medium"/>
              </a:rPr>
              <a:t>ど</a:t>
            </a:r>
            <a:r>
              <a:rPr sz="1200" b="0" spc="-70" dirty="0" err="1">
                <a:latin typeface="Noto Sans CJK JP Medium"/>
                <a:cs typeface="Noto Sans CJK JP Medium"/>
              </a:rPr>
              <a:t>で</a:t>
            </a:r>
            <a:r>
              <a:rPr sz="1200" b="0" spc="-90" dirty="0" err="1">
                <a:latin typeface="Noto Sans CJK JP Medium"/>
                <a:cs typeface="Noto Sans CJK JP Medium"/>
              </a:rPr>
              <a:t>お召し</a:t>
            </a:r>
            <a:r>
              <a:rPr sz="1200" b="0" spc="-35" dirty="0" err="1">
                <a:latin typeface="Noto Sans CJK JP Medium"/>
                <a:cs typeface="Noto Sans CJK JP Medium"/>
              </a:rPr>
              <a:t>上</a:t>
            </a:r>
            <a:r>
              <a:rPr sz="1200" b="0" spc="-25" dirty="0" err="1">
                <a:latin typeface="Noto Sans CJK JP Medium"/>
                <a:cs typeface="Noto Sans CJK JP Medium"/>
              </a:rPr>
              <a:t>が</a:t>
            </a:r>
            <a:r>
              <a:rPr sz="1200" b="0" spc="-425" dirty="0" err="1">
                <a:latin typeface="Noto Sans CJK JP Medium"/>
                <a:cs typeface="Noto Sans CJK JP Medium"/>
              </a:rPr>
              <a:t>り</a:t>
            </a:r>
            <a:r>
              <a:rPr sz="1200" b="0" spc="-440" dirty="0" err="1">
                <a:latin typeface="Noto Sans CJK JP Medium"/>
                <a:cs typeface="Noto Sans CJK JP Medium"/>
              </a:rPr>
              <a:t>く</a:t>
            </a:r>
            <a:r>
              <a:rPr sz="1200" b="0" spc="-55" dirty="0" err="1">
                <a:latin typeface="Noto Sans CJK JP Medium"/>
                <a:cs typeface="Noto Sans CJK JP Medium"/>
              </a:rPr>
              <a:t>だ</a:t>
            </a:r>
            <a:r>
              <a:rPr sz="1200" b="0" spc="-295" dirty="0" err="1">
                <a:latin typeface="Noto Sans CJK JP Medium"/>
                <a:cs typeface="Noto Sans CJK JP Medium"/>
              </a:rPr>
              <a:t>さ</a:t>
            </a:r>
            <a:r>
              <a:rPr sz="1200" b="0" spc="-55" dirty="0" err="1">
                <a:latin typeface="Noto Sans CJK JP Medium"/>
                <a:cs typeface="Noto Sans CJK JP Medium"/>
              </a:rPr>
              <a:t>い</a:t>
            </a:r>
            <a:r>
              <a:rPr sz="1200" b="0" spc="-405" dirty="0">
                <a:latin typeface="Noto Sans CJK JP Medium"/>
                <a:cs typeface="Noto Sans CJK JP Medium"/>
              </a:rPr>
              <a:t>。</a:t>
            </a:r>
            <a:endParaRPr sz="1200" dirty="0">
              <a:latin typeface="Noto Sans CJK JP Medium"/>
              <a:cs typeface="Noto Sans CJK JP Medium"/>
            </a:endParaRPr>
          </a:p>
          <a:p>
            <a:pPr>
              <a:lnSpc>
                <a:spcPct val="100000"/>
              </a:lnSpc>
              <a:spcBef>
                <a:spcPts val="60"/>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5" dirty="0">
                <a:latin typeface="Noto Sans CJK JP Medium"/>
                <a:cs typeface="Noto Sans CJK JP Medium"/>
              </a:rPr>
              <a:t>賞味期</a:t>
            </a:r>
            <a:r>
              <a:rPr sz="1200" b="0" spc="-350" dirty="0">
                <a:latin typeface="Noto Sans CJK JP Medium"/>
                <a:cs typeface="Noto Sans CJK JP Medium"/>
              </a:rPr>
              <a:t>限</a:t>
            </a:r>
            <a:r>
              <a:rPr sz="1200" b="0" spc="-355" dirty="0">
                <a:latin typeface="Noto Sans CJK JP Medium"/>
                <a:cs typeface="Noto Sans CJK JP Medium"/>
              </a:rPr>
              <a:t>：２</a:t>
            </a:r>
            <a:r>
              <a:rPr sz="1200" b="0" dirty="0">
                <a:latin typeface="Noto Sans CJK JP Medium"/>
                <a:cs typeface="Noto Sans CJK JP Medium"/>
              </a:rPr>
              <a:t>年</a:t>
            </a:r>
            <a:endParaRPr sz="1200" dirty="0">
              <a:latin typeface="Noto Sans CJK JP Medium"/>
              <a:cs typeface="Noto Sans CJK JP Medium"/>
            </a:endParaRPr>
          </a:p>
          <a:p>
            <a:pPr>
              <a:lnSpc>
                <a:spcPct val="100000"/>
              </a:lnSpc>
              <a:spcBef>
                <a:spcPts val="65"/>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製造国</a:t>
            </a:r>
            <a:r>
              <a:rPr sz="1200" b="0" spc="-200" dirty="0">
                <a:latin typeface="Noto Sans CJK JP Medium"/>
                <a:cs typeface="Noto Sans CJK JP Medium"/>
              </a:rPr>
              <a:t>：日本</a:t>
            </a:r>
            <a:endParaRPr sz="1200" dirty="0">
              <a:latin typeface="Noto Sans CJK JP Medium"/>
              <a:cs typeface="Noto Sans CJK JP Medium"/>
            </a:endParaRPr>
          </a:p>
        </p:txBody>
      </p:sp>
      <p:sp>
        <p:nvSpPr>
          <p:cNvPr id="6" name="object 6"/>
          <p:cNvSpPr/>
          <p:nvPr/>
        </p:nvSpPr>
        <p:spPr>
          <a:xfrm>
            <a:off x="193547" y="1389888"/>
            <a:ext cx="3878579" cy="3223259"/>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94488" y="4664964"/>
            <a:ext cx="2194560" cy="2193034"/>
          </a:xfrm>
          <a:prstGeom prst="rect">
            <a:avLst/>
          </a:prstGeom>
          <a:blipFill>
            <a:blip r:embed="rId3" cstate="print"/>
            <a:stretch>
              <a:fillRect/>
            </a:stretch>
          </a:blipFill>
        </p:spPr>
        <p:txBody>
          <a:bodyPr wrap="square" lIns="0" tIns="0" rIns="0" bIns="0" rtlCol="0"/>
          <a:lstStyle/>
          <a:p>
            <a:endParaRPr/>
          </a:p>
        </p:txBody>
      </p:sp>
      <p:sp>
        <p:nvSpPr>
          <p:cNvPr id="14" name="テキスト ボックス 13">
            <a:extLst>
              <a:ext uri="{FF2B5EF4-FFF2-40B4-BE49-F238E27FC236}">
                <a16:creationId xmlns:a16="http://schemas.microsoft.com/office/drawing/2014/main" id="{402680F7-0F0A-2848-91C8-F9C40599F972}"/>
              </a:ext>
            </a:extLst>
          </p:cNvPr>
          <p:cNvSpPr txBox="1"/>
          <p:nvPr/>
        </p:nvSpPr>
        <p:spPr>
          <a:xfrm>
            <a:off x="4797840" y="1191187"/>
            <a:ext cx="7002492" cy="1292662"/>
          </a:xfrm>
          <a:prstGeom prst="rect">
            <a:avLst/>
          </a:prstGeom>
          <a:solidFill>
            <a:schemeClr val="bg1"/>
          </a:solidFill>
        </p:spPr>
        <p:txBody>
          <a:bodyPr wrap="square">
            <a:spAutoFit/>
          </a:bodyPr>
          <a:lstStyle/>
          <a:p>
            <a:pPr algn="ctr"/>
            <a:r>
              <a:rPr lang="ja-JP" altLang="en-US" sz="2400">
                <a:solidFill>
                  <a:srgbClr val="7030A0"/>
                </a:solidFill>
                <a:latin typeface="Calibri" panose="020F0502020204030204" pitchFamily="34" charset="0"/>
                <a:cs typeface="Calibri" panose="020F0502020204030204" pitchFamily="34" charset="0"/>
              </a:rPr>
              <a:t>Th</a:t>
            </a:r>
            <a:r>
              <a:rPr lang="vi-VN" altLang="ja-JP" sz="2400" dirty="0">
                <a:solidFill>
                  <a:srgbClr val="7030A0"/>
                </a:solidFill>
                <a:latin typeface="Calibri" panose="020F0502020204030204" pitchFamily="34" charset="0"/>
                <a:cs typeface="Calibri" panose="020F0502020204030204" pitchFamily="34" charset="0"/>
              </a:rPr>
              <a:t>ực phẩm chức năng</a:t>
            </a:r>
            <a:r>
              <a:rPr lang="ja-JP" altLang="en-US" sz="2400">
                <a:solidFill>
                  <a:srgbClr val="7030A0"/>
                </a:solidFill>
                <a:latin typeface="Calibri" panose="020F0502020204030204" pitchFamily="34" charset="0"/>
                <a:cs typeface="Calibri" panose="020F0502020204030204" pitchFamily="34" charset="0"/>
              </a:rPr>
              <a:t> cho phụ nữ</a:t>
            </a:r>
          </a:p>
          <a:p>
            <a:pPr algn="ctr"/>
            <a:r>
              <a:rPr lang="ja-JP" altLang="en-US">
                <a:solidFill>
                  <a:srgbClr val="FF0000"/>
                </a:solidFill>
                <a:latin typeface="Calibri" panose="020F0502020204030204" pitchFamily="34" charset="0"/>
                <a:cs typeface="Calibri" panose="020F0502020204030204" pitchFamily="34" charset="0"/>
              </a:rPr>
              <a:t>Chứa 500 tỷ </a:t>
            </a:r>
            <a:r>
              <a:rPr lang="vi-VN" altLang="ja-JP" dirty="0">
                <a:solidFill>
                  <a:srgbClr val="FF0000"/>
                </a:solidFill>
                <a:latin typeface="Calibri" panose="020F0502020204030204" pitchFamily="34" charset="0"/>
                <a:cs typeface="Calibri" panose="020F0502020204030204" pitchFamily="34" charset="0"/>
              </a:rPr>
              <a:t>lợi</a:t>
            </a:r>
            <a:r>
              <a:rPr lang="ja-JP" altLang="en-US">
                <a:solidFill>
                  <a:srgbClr val="FF0000"/>
                </a:solidFill>
                <a:latin typeface="Calibri" panose="020F0502020204030204" pitchFamily="34" charset="0"/>
                <a:cs typeface="Calibri" panose="020F0502020204030204" pitchFamily="34" charset="0"/>
              </a:rPr>
              <a:t> khuẩn axit lactic ngăn chặn nấm Candida là một trong những nguyên nhân gây viêm âm đạo ở phụ nữ</a:t>
            </a:r>
            <a:endParaRPr lang="vi-VN" altLang="ja-JP" dirty="0">
              <a:solidFill>
                <a:srgbClr val="FF0000"/>
              </a:solidFill>
              <a:latin typeface="Calibri" panose="020F0502020204030204" pitchFamily="34" charset="0"/>
              <a:cs typeface="Calibri" panose="020F0502020204030204" pitchFamily="34" charset="0"/>
            </a:endParaRPr>
          </a:p>
          <a:p>
            <a:pPr algn="ctr"/>
            <a:r>
              <a:rPr lang="vi-VN" altLang="ja-JP" dirty="0">
                <a:latin typeface="Calibri" panose="020F0502020204030204" pitchFamily="34" charset="0"/>
                <a:cs typeface="Calibri" panose="020F0502020204030204" pitchFamily="34" charset="0"/>
              </a:rPr>
              <a:t>Lợi </a:t>
            </a:r>
            <a:r>
              <a:rPr lang="ja-JP" altLang="en-US">
                <a:latin typeface="Calibri" panose="020F0502020204030204" pitchFamily="34" charset="0"/>
                <a:cs typeface="Calibri" panose="020F0502020204030204" pitchFamily="34" charset="0"/>
              </a:rPr>
              <a:t>khuẩn axit lactic nồng độ cao + collagen + ceramide + vitamin C</a:t>
            </a:r>
          </a:p>
        </p:txBody>
      </p:sp>
      <p:sp>
        <p:nvSpPr>
          <p:cNvPr id="15" name="テキスト ボックス 14">
            <a:extLst>
              <a:ext uri="{FF2B5EF4-FFF2-40B4-BE49-F238E27FC236}">
                <a16:creationId xmlns:a16="http://schemas.microsoft.com/office/drawing/2014/main" id="{781444F4-8756-5E4C-B6F8-1A87DF99180F}"/>
              </a:ext>
            </a:extLst>
          </p:cNvPr>
          <p:cNvSpPr txBox="1"/>
          <p:nvPr/>
        </p:nvSpPr>
        <p:spPr>
          <a:xfrm>
            <a:off x="4412886" y="2463113"/>
            <a:ext cx="7772400" cy="3631763"/>
          </a:xfrm>
          <a:prstGeom prst="rect">
            <a:avLst/>
          </a:prstGeom>
          <a:solidFill>
            <a:schemeClr val="bg1"/>
          </a:solidFill>
        </p:spPr>
        <p:txBody>
          <a:bodyPr wrap="square">
            <a:spAutoFit/>
          </a:bodyPr>
          <a:lstStyle/>
          <a:p>
            <a:pPr marL="285750" indent="-285750" algn="just">
              <a:buFont typeface="Wingdings" pitchFamily="2" charset="2"/>
              <a:buChar char="n"/>
            </a:pPr>
            <a:r>
              <a:rPr lang="ja-JP" altLang="en-US" sz="1600">
                <a:latin typeface="Calibri" panose="020F0502020204030204" pitchFamily="34" charset="0"/>
                <a:cs typeface="Calibri" panose="020F0502020204030204" pitchFamily="34" charset="0"/>
              </a:rPr>
              <a:t>Tên </a:t>
            </a:r>
            <a:r>
              <a:rPr lang="vi-VN" altLang="ja-JP" sz="1600" dirty="0">
                <a:latin typeface="Calibri" panose="020F0502020204030204" pitchFamily="34" charset="0"/>
                <a:cs typeface="Calibri" panose="020F0502020204030204" pitchFamily="34" charset="0"/>
              </a:rPr>
              <a:t>sản phẩm</a:t>
            </a:r>
            <a:r>
              <a:rPr lang="ja-JP" altLang="en-US" sz="1600">
                <a:latin typeface="Calibri" panose="020F0502020204030204" pitchFamily="34" charset="0"/>
                <a:cs typeface="Calibri" panose="020F0502020204030204" pitchFamily="34" charset="0"/>
              </a:rPr>
              <a:t>: </a:t>
            </a:r>
            <a:r>
              <a:rPr lang="vi-VN" altLang="ja-JP" sz="1600" dirty="0">
                <a:latin typeface="Calibri" panose="020F0502020204030204" pitchFamily="34" charset="0"/>
                <a:cs typeface="Calibri" panose="020F0502020204030204" pitchFamily="34" charset="0"/>
              </a:rPr>
              <a:t>Lợi khuẩn lactic Body arrange recovery dạng hạt</a:t>
            </a:r>
            <a:endParaRPr lang="ja-JP" altLang="en-US" sz="160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Công </a:t>
            </a:r>
            <a:r>
              <a:rPr lang="ja-JP" altLang="en-US" sz="1600">
                <a:latin typeface="Calibri" panose="020F0502020204030204" pitchFamily="34" charset="0"/>
                <a:cs typeface="Calibri" panose="020F0502020204030204" pitchFamily="34" charset="0"/>
              </a:rPr>
              <a:t>dụng: </a:t>
            </a:r>
            <a:r>
              <a:rPr lang="vi-VN" altLang="ja-JP" sz="1600" dirty="0">
                <a:latin typeface="Calibri" panose="020F0502020204030204" pitchFamily="34" charset="0"/>
                <a:cs typeface="Calibri" panose="020F0502020204030204" pitchFamily="34" charset="0"/>
              </a:rPr>
              <a:t> Lợi khuẩn axit lactic giúp tăng cường khả năng miễn dịch và ức chế nấm Candida là một trong những nguyên nhân gây viêm âm đạo ở nữ giới. Ceramide đóng vai trò quan trọng với chức năng rào cản cho da và giữ nước cho chất sừng, giúp cải thiện làn da thô ráp. Collagen và vitamin C duy trì sức khỏe của da và sụn.</a:t>
            </a:r>
          </a:p>
          <a:p>
            <a:pPr marL="299085" indent="-287020">
              <a:lnSpc>
                <a:spcPct val="100000"/>
              </a:lnSpc>
              <a:buFont typeface="Arial"/>
              <a:buChar char="■"/>
              <a:tabLst>
                <a:tab pos="299085" algn="l"/>
                <a:tab pos="299720" algn="l"/>
              </a:tabLst>
            </a:pPr>
            <a:r>
              <a:rPr lang="vi-VN" altLang="ja-JP" sz="1600" dirty="0">
                <a:latin typeface="Calibri" panose="020F0502020204030204" pitchFamily="34" charset="0"/>
                <a:cs typeface="Calibri" panose="020F0502020204030204" pitchFamily="34" charset="0"/>
              </a:rPr>
              <a:t>Chứa: </a:t>
            </a:r>
            <a:r>
              <a:rPr lang="ja-JP" altLang="vi-VN" sz="1600" b="0" spc="-415">
                <a:latin typeface="Calibri" panose="020F0502020204030204" pitchFamily="34" charset="0"/>
                <a:cs typeface="Calibri" panose="020F0502020204030204" pitchFamily="34" charset="0"/>
              </a:rPr>
              <a:t>１ｇ</a:t>
            </a:r>
            <a:r>
              <a:rPr lang="vi-VN" altLang="ja-JP" sz="1600" b="0" spc="-415" dirty="0">
                <a:latin typeface="Calibri" panose="020F0502020204030204" pitchFamily="34" charset="0"/>
                <a:cs typeface="Calibri" panose="020F0502020204030204" pitchFamily="34" charset="0"/>
              </a:rPr>
              <a:t>×</a:t>
            </a:r>
            <a:r>
              <a:rPr lang="ja-JP" altLang="vi-VN" sz="1600" b="0" spc="-415">
                <a:latin typeface="Calibri" panose="020F0502020204030204" pitchFamily="34" charset="0"/>
                <a:cs typeface="Calibri" panose="020F0502020204030204" pitchFamily="34" charset="0"/>
              </a:rPr>
              <a:t>１４</a:t>
            </a:r>
            <a:r>
              <a:rPr lang="vi-VN" altLang="ja-JP" sz="1600" b="0" dirty="0">
                <a:latin typeface="Calibri" panose="020F0502020204030204" pitchFamily="34" charset="0"/>
                <a:cs typeface="Calibri" panose="020F0502020204030204" pitchFamily="34" charset="0"/>
              </a:rPr>
              <a:t> gói</a:t>
            </a:r>
            <a:r>
              <a:rPr lang="vi-VN" altLang="ja-JP" sz="1600" b="0" spc="65" dirty="0">
                <a:latin typeface="Calibri" panose="020F0502020204030204" pitchFamily="34" charset="0"/>
                <a:cs typeface="Calibri" panose="020F0502020204030204" pitchFamily="34" charset="0"/>
              </a:rPr>
              <a:t> </a:t>
            </a:r>
            <a:r>
              <a:rPr lang="vi-VN" altLang="ja-JP" sz="1600" b="0" spc="130" dirty="0">
                <a:latin typeface="Calibri" panose="020F0502020204030204" pitchFamily="34" charset="0"/>
                <a:cs typeface="Calibri" panose="020F0502020204030204" pitchFamily="34" charset="0"/>
              </a:rPr>
              <a:t>/</a:t>
            </a:r>
            <a:r>
              <a:rPr lang="vi-VN" altLang="ja-JP" sz="1600" b="0" spc="100" dirty="0">
                <a:latin typeface="Calibri" panose="020F0502020204030204" pitchFamily="34" charset="0"/>
                <a:cs typeface="Calibri" panose="020F0502020204030204" pitchFamily="34" charset="0"/>
              </a:rPr>
              <a:t> </a:t>
            </a:r>
            <a:r>
              <a:rPr lang="vi-VN" altLang="ja-JP" sz="1600" b="0" spc="15" dirty="0">
                <a:latin typeface="Calibri" panose="020F0502020204030204" pitchFamily="34" charset="0"/>
                <a:cs typeface="Calibri" panose="020F0502020204030204" pitchFamily="34" charset="0"/>
              </a:rPr>
              <a:t>hộp</a:t>
            </a:r>
            <a:endParaRPr lang="vi-VN" altLang="ja-JP" sz="16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1600" dirty="0">
                <a:solidFill>
                  <a:srgbClr val="30859B"/>
                </a:solidFill>
                <a:latin typeface="Calibri" panose="020F0502020204030204" pitchFamily="34" charset="0"/>
                <a:cs typeface="Calibri" panose="020F0502020204030204" pitchFamily="34" charset="0"/>
              </a:rPr>
              <a:t>Thành phần: Collagen peptide (sản xuất tại Nhật) (bao gồm gelatin), dextrin khó tiêu, bột lợi khuẩn axit lactic, sữa bột lên men (sữa lên men, dextrin, glucose) (bao gồm cả thành phần sữa), chiết xuất mầm gạo/ vitamin C, axit citric, hương liệu, Chất tạo ngọt ( stevia), axit lactic</a:t>
            </a: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Cách dùng: thực phẩm chức năng, uống 1 gói mỗi ngày không kèm nước hoặc với nước.</a:t>
            </a: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Hạn sử dụng: 2 năm</a:t>
            </a:r>
            <a:endParaRPr lang="en-US" altLang="ja-JP" sz="16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Quốc gia sản xuất: Nhật Bản</a:t>
            </a:r>
            <a:endParaRPr lang="en-US" altLang="ja-JP" sz="16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en-US" altLang="ja-JP" sz="1600" dirty="0" err="1">
                <a:highlight>
                  <a:srgbClr val="FFFF00"/>
                </a:highlight>
                <a:latin typeface="Calibri" panose="020F0502020204030204" pitchFamily="34" charset="0"/>
                <a:cs typeface="Calibri" panose="020F0502020204030204" pitchFamily="34" charset="0"/>
              </a:rPr>
              <a:t>Giá</a:t>
            </a:r>
            <a:r>
              <a:rPr lang="en-US" altLang="ja-JP" sz="1600" dirty="0">
                <a:highlight>
                  <a:srgbClr val="FFFF00"/>
                </a:highlight>
                <a:latin typeface="Calibri" panose="020F0502020204030204" pitchFamily="34" charset="0"/>
                <a:cs typeface="Calibri" panose="020F0502020204030204" pitchFamily="34" charset="0"/>
              </a:rPr>
              <a:t> </a:t>
            </a:r>
            <a:r>
              <a:rPr lang="en-US" altLang="ja-JP" sz="1600" dirty="0" err="1">
                <a:highlight>
                  <a:srgbClr val="FFFF00"/>
                </a:highlight>
                <a:latin typeface="Calibri" panose="020F0502020204030204" pitchFamily="34" charset="0"/>
                <a:cs typeface="Calibri" panose="020F0502020204030204" pitchFamily="34" charset="0"/>
              </a:rPr>
              <a:t>bán</a:t>
            </a:r>
            <a:r>
              <a:rPr lang="en-US" altLang="ja-JP" sz="1600" dirty="0">
                <a:highlight>
                  <a:srgbClr val="FFFF00"/>
                </a:highlight>
                <a:latin typeface="Calibri" panose="020F0502020204030204" pitchFamily="34" charset="0"/>
                <a:cs typeface="Calibri" panose="020F0502020204030204" pitchFamily="34" charset="0"/>
              </a:rPr>
              <a:t>: </a:t>
            </a:r>
            <a:r>
              <a:rPr lang="vi-VN" altLang="ja-JP" sz="1600" b="1" dirty="0">
                <a:highlight>
                  <a:srgbClr val="FFFF00"/>
                </a:highlight>
                <a:latin typeface="Calibri" panose="020F0502020204030204" pitchFamily="34" charset="0"/>
                <a:cs typeface="Calibri" panose="020F0502020204030204" pitchFamily="34" charset="0"/>
              </a:rPr>
              <a:t>3,218</a:t>
            </a:r>
            <a:r>
              <a:rPr lang="vi-VN" altLang="ja-JP" sz="1600" dirty="0">
                <a:highlight>
                  <a:srgbClr val="FFFF00"/>
                </a:highlight>
                <a:latin typeface="Calibri" panose="020F0502020204030204" pitchFamily="34" charset="0"/>
                <a:cs typeface="Calibri" panose="020F0502020204030204" pitchFamily="34" charset="0"/>
              </a:rPr>
              <a:t> yên (đã bao gồm thuế)</a:t>
            </a:r>
            <a:endParaRPr lang="ja-JP" altLang="en-US" sz="1600">
              <a:highlight>
                <a:srgbClr val="FFFF00"/>
              </a:highlight>
              <a:latin typeface="Calibri" panose="020F0502020204030204" pitchFamily="34" charset="0"/>
              <a:cs typeface="Calibri" panose="020F0502020204030204" pitchFamily="34" charset="0"/>
            </a:endParaRPr>
          </a:p>
        </p:txBody>
      </p:sp>
      <p:sp>
        <p:nvSpPr>
          <p:cNvPr id="18" name="テキスト ボックス 17">
            <a:extLst>
              <a:ext uri="{FF2B5EF4-FFF2-40B4-BE49-F238E27FC236}">
                <a16:creationId xmlns:a16="http://schemas.microsoft.com/office/drawing/2014/main" id="{B7AFE969-99E8-3E4B-842B-EB588E770423}"/>
              </a:ext>
            </a:extLst>
          </p:cNvPr>
          <p:cNvSpPr txBox="1"/>
          <p:nvPr/>
        </p:nvSpPr>
        <p:spPr>
          <a:xfrm>
            <a:off x="353364" y="545091"/>
            <a:ext cx="6098874" cy="382156"/>
          </a:xfrm>
          <a:prstGeom prst="rect">
            <a:avLst/>
          </a:prstGeom>
        </p:spPr>
        <p:txBody>
          <a:bodyPr vert="horz" wrap="square" lIns="0" tIns="12700" rIns="0" bIns="0" rtlCol="0">
            <a:spAutoFit/>
          </a:bodyPr>
          <a:lstStyle>
            <a:lvl1pPr marL="12700">
              <a:lnSpc>
                <a:spcPct val="100000"/>
              </a:lnSpc>
              <a:spcBef>
                <a:spcPts val="100"/>
              </a:spcBef>
              <a:defRPr sz="2400" b="0" i="0" spc="10">
                <a:solidFill>
                  <a:srgbClr val="928852"/>
                </a:solidFill>
                <a:latin typeface="Noto Sans CJK JP Medium"/>
                <a:ea typeface="+mj-ea"/>
                <a:cs typeface="Noto Sans CJK JP Medium"/>
              </a:defRPr>
            </a:lvl1pPr>
          </a:lstStyle>
          <a:p>
            <a:r>
              <a:rPr lang="vi-VN" altLang="ja-JP" dirty="0"/>
              <a:t>Body arrange recovery -Lợi khuẩn lactic dạng hạt</a:t>
            </a:r>
            <a:endParaRPr lang="ja-JP" altLang="en-US"/>
          </a:p>
        </p:txBody>
      </p:sp>
      <p:sp>
        <p:nvSpPr>
          <p:cNvPr id="3" name="object 3">
            <a:extLst>
              <a:ext uri="{FF2B5EF4-FFF2-40B4-BE49-F238E27FC236}">
                <a16:creationId xmlns:a16="http://schemas.microsoft.com/office/drawing/2014/main" id="{921D983C-79E0-630A-5F2B-F376402ED825}"/>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7" name="Picture 5" descr="http://csc-vietnam.vn/images/logos/1/unnamed.png">
            <a:extLst>
              <a:ext uri="{FF2B5EF4-FFF2-40B4-BE49-F238E27FC236}">
                <a16:creationId xmlns:a16="http://schemas.microsoft.com/office/drawing/2014/main" id="{A006174A-2E73-0C0D-9960-C91ED7C74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3547" y="411480"/>
            <a:ext cx="11483975" cy="0"/>
          </a:xfrm>
          <a:custGeom>
            <a:avLst/>
            <a:gdLst/>
            <a:ahLst/>
            <a:cxnLst/>
            <a:rect l="l" t="t" r="r" b="b"/>
            <a:pathLst>
              <a:path w="11483975">
                <a:moveTo>
                  <a:pt x="0" y="0"/>
                </a:moveTo>
                <a:lnTo>
                  <a:pt x="11483975" y="0"/>
                </a:lnTo>
              </a:path>
            </a:pathLst>
          </a:custGeom>
          <a:ln w="9525">
            <a:solidFill>
              <a:srgbClr val="7E7E7E"/>
            </a:solidFill>
          </a:ln>
        </p:spPr>
        <p:txBody>
          <a:bodyPr wrap="square" lIns="0" tIns="0" rIns="0" bIns="0" rtlCol="0"/>
          <a:lstStyle/>
          <a:p>
            <a:endParaRPr/>
          </a:p>
        </p:txBody>
      </p:sp>
      <p:sp>
        <p:nvSpPr>
          <p:cNvPr id="4" name="object 4"/>
          <p:cNvSpPr txBox="1"/>
          <p:nvPr/>
        </p:nvSpPr>
        <p:spPr>
          <a:xfrm>
            <a:off x="353364" y="108585"/>
            <a:ext cx="5318760"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KARADA</a:t>
            </a:r>
            <a:r>
              <a:rPr sz="1400" b="1" spc="25" dirty="0">
                <a:latin typeface="Arial"/>
                <a:cs typeface="Arial"/>
              </a:rPr>
              <a:t> </a:t>
            </a:r>
            <a:r>
              <a:rPr sz="1400" b="1" spc="-15" dirty="0">
                <a:latin typeface="Arial"/>
                <a:cs typeface="Arial"/>
              </a:rPr>
              <a:t>ARRANGE</a:t>
            </a:r>
            <a:r>
              <a:rPr sz="1400" b="1" spc="40" dirty="0">
                <a:latin typeface="Arial"/>
                <a:cs typeface="Arial"/>
              </a:rPr>
              <a:t> </a:t>
            </a:r>
            <a:r>
              <a:rPr sz="1400" spc="-5" dirty="0">
                <a:latin typeface="Arial"/>
                <a:cs typeface="Arial"/>
              </a:rPr>
              <a:t>│</a:t>
            </a:r>
            <a:r>
              <a:rPr lang="vi-VN" sz="1400" spc="10" dirty="0">
                <a:latin typeface="kiloji"/>
                <a:cs typeface="kiloji"/>
              </a:rPr>
              <a:t>Các sản phẩm chứa lợi khuẩn axit lactic</a:t>
            </a:r>
            <a:endParaRPr sz="1400" dirty="0">
              <a:latin typeface="kiloji"/>
              <a:cs typeface="kiloji"/>
            </a:endParaRPr>
          </a:p>
        </p:txBody>
      </p:sp>
      <p:sp>
        <p:nvSpPr>
          <p:cNvPr id="5" name="object 5"/>
          <p:cNvSpPr txBox="1"/>
          <p:nvPr/>
        </p:nvSpPr>
        <p:spPr>
          <a:xfrm>
            <a:off x="4762880" y="1091946"/>
            <a:ext cx="6728459" cy="1148715"/>
          </a:xfrm>
          <a:prstGeom prst="rect">
            <a:avLst/>
          </a:prstGeom>
        </p:spPr>
        <p:txBody>
          <a:bodyPr vert="horz" wrap="square" lIns="0" tIns="12700" rIns="0" bIns="0" rtlCol="0">
            <a:spAutoFit/>
          </a:bodyPr>
          <a:lstStyle/>
          <a:p>
            <a:pPr algn="ctr">
              <a:lnSpc>
                <a:spcPct val="100000"/>
              </a:lnSpc>
              <a:spcBef>
                <a:spcPts val="100"/>
              </a:spcBef>
            </a:pPr>
            <a:r>
              <a:rPr sz="2400" b="0" spc="10" dirty="0">
                <a:solidFill>
                  <a:srgbClr val="6F2F9F"/>
                </a:solidFill>
                <a:latin typeface="Noto Sans CJK JP Medium"/>
                <a:cs typeface="Noto Sans CJK JP Medium"/>
              </a:rPr>
              <a:t>女性のためのサプリメント</a:t>
            </a:r>
            <a:endParaRPr sz="2400" dirty="0">
              <a:latin typeface="Noto Sans CJK JP Medium"/>
              <a:cs typeface="Noto Sans CJK JP Medium"/>
            </a:endParaRPr>
          </a:p>
          <a:p>
            <a:pPr marL="12700" marR="5080" algn="ctr">
              <a:lnSpc>
                <a:spcPct val="150000"/>
              </a:lnSpc>
              <a:spcBef>
                <a:spcPts val="200"/>
              </a:spcBef>
            </a:pPr>
            <a:r>
              <a:rPr sz="1600" spc="5" dirty="0">
                <a:solidFill>
                  <a:srgbClr val="FF0000"/>
                </a:solidFill>
                <a:latin typeface="kiloji"/>
                <a:cs typeface="kiloji"/>
              </a:rPr>
              <a:t>女</a:t>
            </a:r>
            <a:r>
              <a:rPr sz="1600" spc="-5" dirty="0">
                <a:solidFill>
                  <a:srgbClr val="FF0000"/>
                </a:solidFill>
                <a:latin typeface="kiloji"/>
                <a:cs typeface="kiloji"/>
              </a:rPr>
              <a:t>性膣</a:t>
            </a:r>
            <a:r>
              <a:rPr sz="1600" spc="5" dirty="0">
                <a:solidFill>
                  <a:srgbClr val="FF0000"/>
                </a:solidFill>
                <a:latin typeface="kiloji"/>
                <a:cs typeface="kiloji"/>
              </a:rPr>
              <a:t>炎</a:t>
            </a:r>
            <a:r>
              <a:rPr sz="1600" spc="-5" dirty="0">
                <a:solidFill>
                  <a:srgbClr val="FF0000"/>
                </a:solidFill>
                <a:latin typeface="kiloji"/>
                <a:cs typeface="kiloji"/>
              </a:rPr>
              <a:t>の原因</a:t>
            </a:r>
            <a:r>
              <a:rPr sz="1600" spc="5" dirty="0">
                <a:solidFill>
                  <a:srgbClr val="FF0000"/>
                </a:solidFill>
                <a:latin typeface="kiloji"/>
                <a:cs typeface="kiloji"/>
              </a:rPr>
              <a:t>の</a:t>
            </a:r>
            <a:r>
              <a:rPr sz="1600" spc="-5" dirty="0">
                <a:solidFill>
                  <a:srgbClr val="FF0000"/>
                </a:solidFill>
                <a:latin typeface="kiloji"/>
                <a:cs typeface="kiloji"/>
              </a:rPr>
              <a:t>一つ</a:t>
            </a:r>
            <a:r>
              <a:rPr sz="1600" spc="5" dirty="0">
                <a:solidFill>
                  <a:srgbClr val="FF0000"/>
                </a:solidFill>
                <a:latin typeface="kiloji"/>
                <a:cs typeface="kiloji"/>
              </a:rPr>
              <a:t>で</a:t>
            </a:r>
            <a:r>
              <a:rPr sz="1600" spc="-5" dirty="0">
                <a:solidFill>
                  <a:srgbClr val="FF0000"/>
                </a:solidFill>
                <a:latin typeface="kiloji"/>
                <a:cs typeface="kiloji"/>
              </a:rPr>
              <a:t>あるカ</a:t>
            </a:r>
            <a:r>
              <a:rPr sz="1600" spc="5" dirty="0">
                <a:solidFill>
                  <a:srgbClr val="FF0000"/>
                </a:solidFill>
                <a:latin typeface="kiloji"/>
                <a:cs typeface="kiloji"/>
              </a:rPr>
              <a:t>ン</a:t>
            </a:r>
            <a:r>
              <a:rPr sz="1600" spc="-5" dirty="0">
                <a:solidFill>
                  <a:srgbClr val="FF0000"/>
                </a:solidFill>
                <a:latin typeface="kiloji"/>
                <a:cs typeface="kiloji"/>
              </a:rPr>
              <a:t>ジダ</a:t>
            </a:r>
            <a:r>
              <a:rPr sz="1600" spc="5" dirty="0">
                <a:solidFill>
                  <a:srgbClr val="FF0000"/>
                </a:solidFill>
                <a:latin typeface="kiloji"/>
                <a:cs typeface="kiloji"/>
              </a:rPr>
              <a:t>菌</a:t>
            </a:r>
            <a:r>
              <a:rPr sz="1600" spc="-5" dirty="0">
                <a:solidFill>
                  <a:srgbClr val="FF0000"/>
                </a:solidFill>
                <a:latin typeface="kiloji"/>
                <a:cs typeface="kiloji"/>
              </a:rPr>
              <a:t>を抑制</a:t>
            </a:r>
            <a:r>
              <a:rPr sz="1600" spc="5" dirty="0">
                <a:solidFill>
                  <a:srgbClr val="FF0000"/>
                </a:solidFill>
                <a:latin typeface="kiloji"/>
                <a:cs typeface="kiloji"/>
              </a:rPr>
              <a:t>す</a:t>
            </a:r>
            <a:r>
              <a:rPr sz="1600" spc="-5" dirty="0">
                <a:solidFill>
                  <a:srgbClr val="FF0000"/>
                </a:solidFill>
                <a:latin typeface="kiloji"/>
                <a:cs typeface="kiloji"/>
              </a:rPr>
              <a:t>る乳</a:t>
            </a:r>
            <a:r>
              <a:rPr sz="1600" spc="5" dirty="0">
                <a:solidFill>
                  <a:srgbClr val="FF0000"/>
                </a:solidFill>
                <a:latin typeface="kiloji"/>
                <a:cs typeface="kiloji"/>
              </a:rPr>
              <a:t>酸</a:t>
            </a:r>
            <a:r>
              <a:rPr sz="1600" spc="-5" dirty="0">
                <a:solidFill>
                  <a:srgbClr val="FF0000"/>
                </a:solidFill>
                <a:latin typeface="kiloji"/>
                <a:cs typeface="kiloji"/>
              </a:rPr>
              <a:t>菌を５</a:t>
            </a:r>
            <a:r>
              <a:rPr sz="1600" spc="5" dirty="0">
                <a:solidFill>
                  <a:srgbClr val="FF0000"/>
                </a:solidFill>
                <a:latin typeface="kiloji"/>
                <a:cs typeface="kiloji"/>
              </a:rPr>
              <a:t>千</a:t>
            </a:r>
            <a:r>
              <a:rPr sz="1600" spc="-5" dirty="0">
                <a:solidFill>
                  <a:srgbClr val="FF0000"/>
                </a:solidFill>
                <a:latin typeface="kiloji"/>
                <a:cs typeface="kiloji"/>
              </a:rPr>
              <a:t>億個</a:t>
            </a:r>
            <a:r>
              <a:rPr sz="1600" spc="5" dirty="0">
                <a:solidFill>
                  <a:srgbClr val="FF0000"/>
                </a:solidFill>
                <a:latin typeface="kiloji"/>
                <a:cs typeface="kiloji"/>
              </a:rPr>
              <a:t>配</a:t>
            </a:r>
            <a:r>
              <a:rPr sz="1600" spc="-5" dirty="0">
                <a:solidFill>
                  <a:srgbClr val="FF0000"/>
                </a:solidFill>
                <a:latin typeface="kiloji"/>
                <a:cs typeface="kiloji"/>
              </a:rPr>
              <a:t>合 </a:t>
            </a:r>
            <a:r>
              <a:rPr sz="1600" spc="5" dirty="0">
                <a:latin typeface="kiloji"/>
                <a:cs typeface="kiloji"/>
              </a:rPr>
              <a:t>高濃度乳酸</a:t>
            </a:r>
            <a:r>
              <a:rPr sz="1600" spc="-5" dirty="0">
                <a:latin typeface="kiloji"/>
                <a:cs typeface="kiloji"/>
              </a:rPr>
              <a:t>菌＋</a:t>
            </a:r>
            <a:r>
              <a:rPr sz="1600" spc="5" dirty="0">
                <a:latin typeface="kiloji"/>
                <a:cs typeface="kiloji"/>
              </a:rPr>
              <a:t>コ</a:t>
            </a:r>
            <a:r>
              <a:rPr sz="1600" spc="-5" dirty="0">
                <a:latin typeface="kiloji"/>
                <a:cs typeface="kiloji"/>
              </a:rPr>
              <a:t>ラー</a:t>
            </a:r>
            <a:r>
              <a:rPr sz="1600" spc="5" dirty="0">
                <a:latin typeface="kiloji"/>
                <a:cs typeface="kiloji"/>
              </a:rPr>
              <a:t>ゲ</a:t>
            </a:r>
            <a:r>
              <a:rPr sz="1600" spc="-5" dirty="0">
                <a:latin typeface="kiloji"/>
                <a:cs typeface="kiloji"/>
              </a:rPr>
              <a:t>ン＋</a:t>
            </a:r>
            <a:r>
              <a:rPr sz="1600" spc="5" dirty="0">
                <a:latin typeface="kiloji"/>
                <a:cs typeface="kiloji"/>
              </a:rPr>
              <a:t>セ</a:t>
            </a:r>
            <a:r>
              <a:rPr sz="1600" spc="-5" dirty="0">
                <a:latin typeface="kiloji"/>
                <a:cs typeface="kiloji"/>
              </a:rPr>
              <a:t>ラミ</a:t>
            </a:r>
            <a:r>
              <a:rPr sz="1600" spc="5" dirty="0">
                <a:latin typeface="kiloji"/>
                <a:cs typeface="kiloji"/>
              </a:rPr>
              <a:t>ド</a:t>
            </a:r>
            <a:r>
              <a:rPr sz="1600" spc="-5" dirty="0">
                <a:latin typeface="kiloji"/>
                <a:cs typeface="kiloji"/>
              </a:rPr>
              <a:t>＋ビ</a:t>
            </a:r>
            <a:r>
              <a:rPr sz="1600" spc="5" dirty="0">
                <a:latin typeface="kiloji"/>
                <a:cs typeface="kiloji"/>
              </a:rPr>
              <a:t>タ</a:t>
            </a:r>
            <a:r>
              <a:rPr sz="1600" spc="-5" dirty="0">
                <a:latin typeface="kiloji"/>
                <a:cs typeface="kiloji"/>
              </a:rPr>
              <a:t>ミ</a:t>
            </a:r>
            <a:r>
              <a:rPr sz="1600" spc="5" dirty="0">
                <a:latin typeface="kiloji"/>
                <a:cs typeface="kiloji"/>
              </a:rPr>
              <a:t>ン</a:t>
            </a:r>
            <a:r>
              <a:rPr sz="1600" spc="-5" dirty="0">
                <a:latin typeface="Arial"/>
                <a:cs typeface="Arial"/>
              </a:rPr>
              <a:t>C</a:t>
            </a:r>
            <a:endParaRPr sz="1600" dirty="0">
              <a:latin typeface="Arial"/>
              <a:cs typeface="Arial"/>
            </a:endParaRPr>
          </a:p>
        </p:txBody>
      </p:sp>
      <p:graphicFrame>
        <p:nvGraphicFramePr>
          <p:cNvPr id="6" name="object 6"/>
          <p:cNvGraphicFramePr>
            <a:graphicFrameLocks noGrp="1"/>
          </p:cNvGraphicFramePr>
          <p:nvPr>
            <p:extLst>
              <p:ext uri="{D42A27DB-BD31-4B8C-83A1-F6EECF244321}">
                <p14:modId xmlns:p14="http://schemas.microsoft.com/office/powerpoint/2010/main" val="4163521619"/>
              </p:ext>
            </p:extLst>
          </p:nvPr>
        </p:nvGraphicFramePr>
        <p:xfrm>
          <a:off x="4565078" y="2911411"/>
          <a:ext cx="7307579" cy="3589879"/>
        </p:xfrm>
        <a:graphic>
          <a:graphicData uri="http://schemas.openxmlformats.org/drawingml/2006/table">
            <a:tbl>
              <a:tblPr firstRow="1" bandRow="1">
                <a:tableStyleId>{2D5ABB26-0587-4C30-8999-92F81FD0307C}</a:tableStyleId>
              </a:tblPr>
              <a:tblGrid>
                <a:gridCol w="1835722">
                  <a:extLst>
                    <a:ext uri="{9D8B030D-6E8A-4147-A177-3AD203B41FA5}">
                      <a16:colId xmlns:a16="http://schemas.microsoft.com/office/drawing/2014/main" val="20000"/>
                    </a:ext>
                  </a:extLst>
                </a:gridCol>
                <a:gridCol w="1818068">
                  <a:extLst>
                    <a:ext uri="{9D8B030D-6E8A-4147-A177-3AD203B41FA5}">
                      <a16:colId xmlns:a16="http://schemas.microsoft.com/office/drawing/2014/main" val="20001"/>
                    </a:ext>
                  </a:extLst>
                </a:gridCol>
                <a:gridCol w="1826894">
                  <a:extLst>
                    <a:ext uri="{9D8B030D-6E8A-4147-A177-3AD203B41FA5}">
                      <a16:colId xmlns:a16="http://schemas.microsoft.com/office/drawing/2014/main" val="20002"/>
                    </a:ext>
                  </a:extLst>
                </a:gridCol>
                <a:gridCol w="1826895">
                  <a:extLst>
                    <a:ext uri="{9D8B030D-6E8A-4147-A177-3AD203B41FA5}">
                      <a16:colId xmlns:a16="http://schemas.microsoft.com/office/drawing/2014/main" val="20003"/>
                    </a:ext>
                  </a:extLst>
                </a:gridCol>
              </a:tblGrid>
              <a:tr h="648208">
                <a:tc>
                  <a:txBody>
                    <a:bodyPr/>
                    <a:lstStyle/>
                    <a:p>
                      <a:pPr>
                        <a:lnSpc>
                          <a:spcPct val="100000"/>
                        </a:lnSpc>
                        <a:spcBef>
                          <a:spcPts val="25"/>
                        </a:spcBef>
                      </a:pPr>
                      <a:endParaRPr sz="1450" dirty="0">
                        <a:latin typeface="Times New Roman"/>
                        <a:cs typeface="Times New Roman"/>
                      </a:endParaRPr>
                    </a:p>
                    <a:p>
                      <a:pPr marL="1270" algn="ctr">
                        <a:lnSpc>
                          <a:spcPct val="100000"/>
                        </a:lnSpc>
                        <a:spcBef>
                          <a:spcPts val="5"/>
                        </a:spcBef>
                      </a:pPr>
                      <a:r>
                        <a:rPr lang="vi-VN" altLang="ja-JP" sz="1400" dirty="0">
                          <a:latin typeface="Calibri" panose="020F0502020204030204" pitchFamily="34" charset="0"/>
                          <a:cs typeface="Calibri" panose="020F0502020204030204" pitchFamily="34" charset="0"/>
                        </a:rPr>
                        <a:t>Lợi </a:t>
                      </a:r>
                      <a:r>
                        <a:rPr lang="ja-JP" altLang="en-US" sz="1400">
                          <a:latin typeface="Calibri" panose="020F0502020204030204" pitchFamily="34" charset="0"/>
                          <a:cs typeface="Calibri" panose="020F0502020204030204" pitchFamily="34" charset="0"/>
                        </a:rPr>
                        <a:t>khuẩn axit lactic </a:t>
                      </a:r>
                      <a:endParaRPr sz="1400" dirty="0">
                        <a:latin typeface="kiloji"/>
                        <a:cs typeface="kiloji"/>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marL="3175" algn="ctr">
                        <a:lnSpc>
                          <a:spcPct val="100000"/>
                        </a:lnSpc>
                        <a:spcBef>
                          <a:spcPts val="855"/>
                        </a:spcBef>
                      </a:pPr>
                      <a:r>
                        <a:rPr lang="vi-VN" sz="1400" dirty="0">
                          <a:latin typeface="kiloji"/>
                          <a:cs typeface="kiloji"/>
                        </a:rPr>
                        <a:t>Collagen tripeptide</a:t>
                      </a:r>
                      <a:endParaRPr sz="1400" dirty="0">
                        <a:latin typeface="kiloji"/>
                        <a:cs typeface="kiloji"/>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CC"/>
                    </a:solidFill>
                  </a:tcPr>
                </a:tc>
                <a:tc>
                  <a:txBody>
                    <a:bodyPr/>
                    <a:lstStyle/>
                    <a:p>
                      <a:pPr marL="3175" algn="ctr">
                        <a:lnSpc>
                          <a:spcPct val="100000"/>
                        </a:lnSpc>
                        <a:spcBef>
                          <a:spcPts val="855"/>
                        </a:spcBef>
                      </a:pPr>
                      <a:r>
                        <a:rPr lang="vi-VN" sz="1400" dirty="0">
                          <a:solidFill>
                            <a:srgbClr val="FFFFFF"/>
                          </a:solidFill>
                          <a:latin typeface="kiloji"/>
                          <a:cs typeface="kiloji"/>
                        </a:rPr>
                        <a:t>Ceramide</a:t>
                      </a:r>
                    </a:p>
                    <a:p>
                      <a:pPr marL="3175" algn="ctr">
                        <a:lnSpc>
                          <a:spcPct val="100000"/>
                        </a:lnSpc>
                        <a:spcBef>
                          <a:spcPts val="855"/>
                        </a:spcBef>
                      </a:pPr>
                      <a:r>
                        <a:rPr lang="vi-VN" sz="1400" dirty="0">
                          <a:solidFill>
                            <a:srgbClr val="FFFFFF"/>
                          </a:solidFill>
                          <a:latin typeface="kiloji"/>
                          <a:cs typeface="kiloji"/>
                        </a:rPr>
                        <a:t>Ceramide có nguồn gốc từ gạo</a:t>
                      </a:r>
                      <a:endParaRPr sz="1400" dirty="0">
                        <a:latin typeface="kiloji"/>
                        <a:cs typeface="kiloji"/>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AFEF"/>
                    </a:solidFill>
                  </a:tcPr>
                </a:tc>
                <a:tc>
                  <a:txBody>
                    <a:bodyPr/>
                    <a:lstStyle/>
                    <a:p>
                      <a:pPr>
                        <a:lnSpc>
                          <a:spcPct val="100000"/>
                        </a:lnSpc>
                        <a:spcBef>
                          <a:spcPts val="25"/>
                        </a:spcBef>
                      </a:pPr>
                      <a:endParaRPr sz="1450" dirty="0">
                        <a:latin typeface="Times New Roman"/>
                        <a:cs typeface="Times New Roman"/>
                      </a:endParaRPr>
                    </a:p>
                    <a:p>
                      <a:pPr marL="469900">
                        <a:lnSpc>
                          <a:spcPct val="100000"/>
                        </a:lnSpc>
                        <a:spcBef>
                          <a:spcPts val="5"/>
                        </a:spcBef>
                      </a:pPr>
                      <a:r>
                        <a:rPr lang="vi-VN" sz="1400" spc="5" dirty="0">
                          <a:latin typeface="kiloji"/>
                          <a:cs typeface="kiloji"/>
                        </a:rPr>
                        <a:t>Vitamin C</a:t>
                      </a:r>
                      <a:endParaRPr sz="1400" dirty="0">
                        <a:latin typeface="kiloji"/>
                        <a:cs typeface="kiloji"/>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0"/>
                  </a:ext>
                </a:extLst>
              </a:tr>
              <a:tr h="392483">
                <a:tc>
                  <a:txBody>
                    <a:bodyPr/>
                    <a:lstStyle/>
                    <a:p>
                      <a:pPr>
                        <a:lnSpc>
                          <a:spcPct val="100000"/>
                        </a:lnSpc>
                        <a:spcBef>
                          <a:spcPts val="30"/>
                        </a:spcBef>
                      </a:pPr>
                      <a:endParaRPr sz="1050" dirty="0">
                        <a:latin typeface="Times New Roman"/>
                        <a:cs typeface="Times New Roman"/>
                      </a:endParaRPr>
                    </a:p>
                    <a:p>
                      <a:pPr algn="ctr">
                        <a:lnSpc>
                          <a:spcPct val="100000"/>
                        </a:lnSpc>
                      </a:pPr>
                      <a:r>
                        <a:rPr lang="vi-VN" sz="1200" spc="-5" dirty="0">
                          <a:latin typeface="kiloji"/>
                          <a:cs typeface="kiloji"/>
                        </a:rPr>
                        <a:t>Ức chế nấm Candida -Nguyên nhân chính gây ra bệnh viêm âm đạo ở nữ giới</a:t>
                      </a:r>
                      <a:endParaRPr sz="1200" dirty="0">
                        <a:latin typeface="kiloji"/>
                        <a:cs typeface="kiloji"/>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spcBef>
                          <a:spcPts val="30"/>
                        </a:spcBef>
                      </a:pPr>
                      <a:endParaRPr sz="1050" dirty="0">
                        <a:latin typeface="Times New Roman"/>
                        <a:cs typeface="Times New Roman"/>
                      </a:endParaRPr>
                    </a:p>
                    <a:p>
                      <a:pPr algn="ctr">
                        <a:lnSpc>
                          <a:spcPct val="100000"/>
                        </a:lnSpc>
                      </a:pPr>
                      <a:r>
                        <a:rPr lang="vi-VN" sz="1200" spc="-5" dirty="0">
                          <a:latin typeface="kiloji"/>
                          <a:cs typeface="kiloji"/>
                        </a:rPr>
                        <a:t>Tác dụng làm lành vết thương sụn nhanh chóng</a:t>
                      </a:r>
                      <a:endParaRPr sz="1200" dirty="0">
                        <a:latin typeface="kiloji"/>
                        <a:cs typeface="kiloji"/>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pP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pP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extLst>
                  <a:ext uri="{0D108BD9-81ED-4DB2-BD59-A6C34878D82A}">
                    <a16:rowId xmlns:a16="http://schemas.microsoft.com/office/drawing/2014/main" val="10001"/>
                  </a:ext>
                </a:extLst>
              </a:tr>
              <a:tr h="241723">
                <a:tc rowSpan="2">
                  <a:txBody>
                    <a:bodyPr/>
                    <a:lstStyle/>
                    <a:p>
                      <a:pPr algn="ctr">
                        <a:lnSpc>
                          <a:spcPct val="100000"/>
                        </a:lnSpc>
                        <a:spcBef>
                          <a:spcPts val="570"/>
                        </a:spcBef>
                      </a:pPr>
                      <a:r>
                        <a:rPr lang="vi-VN" sz="1200" dirty="0">
                          <a:latin typeface="kiloji"/>
                        </a:rPr>
                        <a:t>Điều hòa đường ruột, tăng cường miễn dịch</a:t>
                      </a:r>
                      <a:endParaRPr sz="1200" dirty="0">
                        <a:latin typeface="kiloji"/>
                      </a:endParaRPr>
                    </a:p>
                  </a:txBody>
                  <a:tcPr marL="0" marR="0" marT="3937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pPr algn="ctr">
                        <a:lnSpc>
                          <a:spcPct val="100000"/>
                        </a:lnSpc>
                        <a:spcBef>
                          <a:spcPts val="310"/>
                        </a:spcBef>
                      </a:pPr>
                      <a:r>
                        <a:rPr lang="vi-VN" sz="1200" dirty="0">
                          <a:latin typeface="kiloji"/>
                          <a:cs typeface="kiloji"/>
                        </a:rPr>
                        <a:t>thành phần chính của xương</a:t>
                      </a:r>
                      <a:endParaRPr sz="1200" dirty="0">
                        <a:latin typeface="kiloji"/>
                        <a:cs typeface="kiloji"/>
                      </a:endParaRPr>
                    </a:p>
                  </a:txBody>
                  <a:tcPr marL="0" marR="0" marT="39370" marB="0">
                    <a:lnL w="9525">
                      <a:solidFill>
                        <a:srgbClr val="000000"/>
                      </a:solidFill>
                      <a:prstDash val="solid"/>
                    </a:lnL>
                    <a:lnR w="9525">
                      <a:solidFill>
                        <a:srgbClr val="000000"/>
                      </a:solidFill>
                      <a:prstDash val="solid"/>
                    </a:lnR>
                  </a:tcPr>
                </a:tc>
                <a:tc>
                  <a:txBody>
                    <a:bodyPr/>
                    <a:lstStyle/>
                    <a:p>
                      <a:pPr>
                        <a:lnSpc>
                          <a:spcPct val="100000"/>
                        </a:lnSpc>
                      </a:pP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tcPr>
                </a:tc>
                <a:extLst>
                  <a:ext uri="{0D108BD9-81ED-4DB2-BD59-A6C34878D82A}">
                    <a16:rowId xmlns:a16="http://schemas.microsoft.com/office/drawing/2014/main" val="10002"/>
                  </a:ext>
                </a:extLst>
              </a:tr>
              <a:tr h="360076">
                <a:tc vMerge="1">
                  <a:txBody>
                    <a:bodyPr/>
                    <a:lstStyle/>
                    <a:p>
                      <a:pPr algn="ctr">
                        <a:lnSpc>
                          <a:spcPct val="100000"/>
                        </a:lnSpc>
                        <a:spcBef>
                          <a:spcPts val="570"/>
                        </a:spcBef>
                      </a:pPr>
                      <a:r>
                        <a:rPr sz="1200" dirty="0">
                          <a:latin typeface="kiloji"/>
                          <a:cs typeface="kiloji"/>
                        </a:rPr>
                        <a:t>整腸作用、免疫強化</a:t>
                      </a:r>
                    </a:p>
                  </a:txBody>
                  <a:tcPr marL="0" marR="0" marT="7239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pPr algn="ctr">
                        <a:lnSpc>
                          <a:spcPct val="100000"/>
                        </a:lnSpc>
                        <a:spcBef>
                          <a:spcPts val="570"/>
                        </a:spcBef>
                      </a:pPr>
                      <a:r>
                        <a:rPr lang="vi-VN" sz="1200" dirty="0">
                          <a:latin typeface="kiloji"/>
                          <a:cs typeface="kiloji"/>
                        </a:rPr>
                        <a:t>Thúc đẩy tổng hợp canxi</a:t>
                      </a:r>
                      <a:endParaRPr sz="1200" dirty="0">
                        <a:latin typeface="kiloji"/>
                        <a:cs typeface="kiloji"/>
                      </a:endParaRPr>
                    </a:p>
                  </a:txBody>
                  <a:tcPr marL="0" marR="0" marT="72390" marB="0">
                    <a:lnL w="9525">
                      <a:solidFill>
                        <a:srgbClr val="000000"/>
                      </a:solidFill>
                      <a:prstDash val="solid"/>
                    </a:lnL>
                    <a:lnR w="9525">
                      <a:solidFill>
                        <a:srgbClr val="000000"/>
                      </a:solidFill>
                      <a:prstDash val="solid"/>
                    </a:lnR>
                    <a:lnB w="9525">
                      <a:solidFill>
                        <a:srgbClr val="000000"/>
                      </a:solidFill>
                      <a:prstDash val="solid"/>
                    </a:lnB>
                  </a:tcPr>
                </a:tc>
                <a:tc rowSpan="2">
                  <a:txBody>
                    <a:bodyPr/>
                    <a:lstStyle/>
                    <a:p>
                      <a:pPr marL="107314">
                        <a:lnSpc>
                          <a:spcPct val="100000"/>
                        </a:lnSpc>
                        <a:spcBef>
                          <a:spcPts val="1130"/>
                        </a:spcBef>
                      </a:pPr>
                      <a:r>
                        <a:rPr lang="vi-VN" sz="1200" dirty="0">
                          <a:latin typeface="kiloji"/>
                          <a:cs typeface="kiloji"/>
                        </a:rPr>
                        <a:t>Bảo vệ da khỏi bị kích ứng =Thành phần thiết yếu của "chức năng rào cản"</a:t>
                      </a:r>
                      <a:endParaRPr sz="1200" dirty="0">
                        <a:latin typeface="kiloji"/>
                        <a:cs typeface="kiloji"/>
                      </a:endParaRPr>
                    </a:p>
                  </a:txBody>
                  <a:tcPr marL="0" marR="0" marT="143510" marB="0">
                    <a:lnL w="9525">
                      <a:solidFill>
                        <a:srgbClr val="000000"/>
                      </a:solidFill>
                      <a:prstDash val="solid"/>
                    </a:lnL>
                    <a:lnR w="9525">
                      <a:solidFill>
                        <a:srgbClr val="000000"/>
                      </a:solidFill>
                      <a:prstDash val="solid"/>
                    </a:lnR>
                  </a:tcPr>
                </a:tc>
                <a:tc rowSpan="2">
                  <a:txBody>
                    <a:bodyPr/>
                    <a:lstStyle/>
                    <a:p>
                      <a:pPr marL="1270" algn="ctr">
                        <a:lnSpc>
                          <a:spcPct val="100000"/>
                        </a:lnSpc>
                        <a:spcBef>
                          <a:spcPts val="50"/>
                        </a:spcBef>
                      </a:pPr>
                      <a:r>
                        <a:rPr lang="vi-VN" sz="1200" dirty="0">
                          <a:latin typeface="kiloji"/>
                          <a:cs typeface="kiloji"/>
                        </a:rPr>
                        <a:t>Tạo làn da đẹp,</a:t>
                      </a:r>
                    </a:p>
                    <a:p>
                      <a:pPr marL="1270" algn="ctr">
                        <a:lnSpc>
                          <a:spcPct val="100000"/>
                        </a:lnSpc>
                        <a:spcBef>
                          <a:spcPts val="50"/>
                        </a:spcBef>
                      </a:pPr>
                      <a:r>
                        <a:rPr lang="vi-VN" sz="1200" dirty="0">
                          <a:latin typeface="kiloji"/>
                          <a:cs typeface="kiloji"/>
                        </a:rPr>
                        <a:t>Giúp hấp thụ sắt,</a:t>
                      </a:r>
                    </a:p>
                    <a:p>
                      <a:pPr marL="1270" algn="ctr">
                        <a:lnSpc>
                          <a:spcPct val="100000"/>
                        </a:lnSpc>
                        <a:spcBef>
                          <a:spcPts val="50"/>
                        </a:spcBef>
                      </a:pPr>
                      <a:r>
                        <a:rPr lang="vi-VN" sz="1200" dirty="0">
                          <a:latin typeface="kiloji"/>
                          <a:cs typeface="kiloji"/>
                        </a:rPr>
                        <a:t>Là chất dinh dưỡng cần thiết để tổng hợp collagen</a:t>
                      </a:r>
                      <a:endParaRPr sz="1200" dirty="0">
                        <a:latin typeface="kiloji"/>
                        <a:cs typeface="kiloji"/>
                      </a:endParaRPr>
                    </a:p>
                  </a:txBody>
                  <a:tcPr marL="0" marR="0" marT="6350" marB="0">
                    <a:lnL w="9525">
                      <a:solidFill>
                        <a:srgbClr val="000000"/>
                      </a:solidFill>
                      <a:prstDash val="solid"/>
                    </a:lnL>
                    <a:lnR w="9525">
                      <a:solidFill>
                        <a:srgbClr val="000000"/>
                      </a:solidFill>
                      <a:prstDash val="solid"/>
                    </a:lnR>
                  </a:tcPr>
                </a:tc>
                <a:extLst>
                  <a:ext uri="{0D108BD9-81ED-4DB2-BD59-A6C34878D82A}">
                    <a16:rowId xmlns:a16="http://schemas.microsoft.com/office/drawing/2014/main" val="10003"/>
                  </a:ext>
                </a:extLst>
              </a:tr>
              <a:tr h="675476">
                <a:tc>
                  <a:txBody>
                    <a:bodyPr/>
                    <a:lstStyle/>
                    <a:p>
                      <a:pPr>
                        <a:lnSpc>
                          <a:spcPct val="100000"/>
                        </a:lnSpc>
                      </a:pPr>
                      <a:endParaRPr lang="vi-VN" sz="1200" dirty="0">
                        <a:latin typeface="Times New Roman"/>
                        <a:cs typeface="Times New Roman"/>
                      </a:endParaRPr>
                    </a:p>
                    <a:p>
                      <a:pPr>
                        <a:lnSpc>
                          <a:spcPct val="100000"/>
                        </a:lnSpc>
                        <a:spcBef>
                          <a:spcPts val="15"/>
                        </a:spcBef>
                      </a:pPr>
                      <a:endParaRPr lang="vi-VN" sz="1650" dirty="0">
                        <a:latin typeface="Times New Roman"/>
                        <a:cs typeface="Times New Roman"/>
                      </a:endParaRPr>
                    </a:p>
                    <a:p>
                      <a:pPr algn="ctr">
                        <a:lnSpc>
                          <a:spcPct val="100000"/>
                        </a:lnSpc>
                      </a:pPr>
                      <a:r>
                        <a:rPr lang="vi-VN" sz="1200" dirty="0">
                          <a:latin typeface="kiloji"/>
                          <a:cs typeface="kiloji"/>
                        </a:rPr>
                        <a:t>500 tỷ khuẩn trong một lần dùng</a:t>
                      </a: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marL="303530" marR="219710" indent="-76200">
                        <a:lnSpc>
                          <a:spcPct val="150000"/>
                        </a:lnSpc>
                        <a:spcBef>
                          <a:spcPts val="415"/>
                        </a:spcBef>
                      </a:pPr>
                      <a:r>
                        <a:rPr lang="vi-VN" sz="1200" dirty="0">
                          <a:latin typeface="kiloji"/>
                          <a:cs typeface="kiloji"/>
                        </a:rPr>
                        <a:t>Cấu trúc phân tử nhỏ hơn collagen nói chung</a:t>
                      </a:r>
                      <a:endParaRPr sz="1200" dirty="0">
                        <a:latin typeface="kiloji"/>
                        <a:cs typeface="kiloji"/>
                      </a:endParaRPr>
                    </a:p>
                  </a:txBody>
                  <a:tcPr marL="0" marR="0" marT="52705" marB="0">
                    <a:lnL w="9525">
                      <a:solidFill>
                        <a:srgbClr val="000000"/>
                      </a:solidFill>
                      <a:prstDash val="solid"/>
                    </a:lnL>
                    <a:lnR w="9525">
                      <a:solidFill>
                        <a:srgbClr val="000000"/>
                      </a:solidFill>
                      <a:prstDash val="solid"/>
                    </a:lnR>
                    <a:lnT w="9525">
                      <a:solidFill>
                        <a:srgbClr val="000000"/>
                      </a:solidFill>
                      <a:prstDash val="solid"/>
                    </a:lnT>
                  </a:tcPr>
                </a:tc>
                <a:tc vMerge="1">
                  <a:txBody>
                    <a:bodyPr/>
                    <a:lstStyle/>
                    <a:p>
                      <a:endParaRPr/>
                    </a:p>
                  </a:txBody>
                  <a:tcPr marL="0" marR="0" marT="143510" marB="0">
                    <a:lnL w="9525">
                      <a:solidFill>
                        <a:srgbClr val="000000"/>
                      </a:solidFill>
                      <a:prstDash val="solid"/>
                    </a:lnL>
                    <a:lnR w="9525">
                      <a:solidFill>
                        <a:srgbClr val="000000"/>
                      </a:solidFill>
                      <a:prstDash val="solid"/>
                    </a:lnR>
                  </a:tcPr>
                </a:tc>
                <a:tc vMerge="1">
                  <a:txBody>
                    <a:bodyPr/>
                    <a:lstStyle/>
                    <a:p>
                      <a:endParaRPr/>
                    </a:p>
                  </a:txBody>
                  <a:tcPr marL="0" marR="0" marT="6350" marB="0">
                    <a:lnL w="9525">
                      <a:solidFill>
                        <a:srgbClr val="000000"/>
                      </a:solidFill>
                      <a:prstDash val="solid"/>
                    </a:lnL>
                    <a:lnR w="9525">
                      <a:solidFill>
                        <a:srgbClr val="000000"/>
                      </a:solidFill>
                      <a:prstDash val="solid"/>
                    </a:lnR>
                  </a:tcPr>
                </a:tc>
                <a:extLst>
                  <a:ext uri="{0D108BD9-81ED-4DB2-BD59-A6C34878D82A}">
                    <a16:rowId xmlns:a16="http://schemas.microsoft.com/office/drawing/2014/main" val="10004"/>
                  </a:ext>
                </a:extLst>
              </a:tr>
              <a:tr h="565301">
                <a:tc>
                  <a:txBody>
                    <a:bodyPr/>
                    <a:lstStyle/>
                    <a:p>
                      <a:pPr algn="ctr">
                        <a:lnSpc>
                          <a:spcPct val="100000"/>
                        </a:lnSpc>
                        <a:spcBef>
                          <a:spcPts val="135"/>
                        </a:spcBef>
                      </a:pPr>
                      <a:r>
                        <a:rPr lang="en-US" altLang="ja-JP" sz="1200" dirty="0" err="1">
                          <a:latin typeface="kiloji"/>
                          <a:cs typeface="kiloji"/>
                        </a:rPr>
                        <a:t>Bằng</a:t>
                      </a:r>
                      <a:r>
                        <a:rPr lang="en-US" altLang="ja-JP" sz="1200" dirty="0">
                          <a:latin typeface="kiloji"/>
                          <a:cs typeface="kiloji"/>
                        </a:rPr>
                        <a:t> 500 </a:t>
                      </a:r>
                      <a:r>
                        <a:rPr lang="en-US" altLang="ja-JP" sz="1200" dirty="0" err="1">
                          <a:latin typeface="kiloji"/>
                          <a:cs typeface="kiloji"/>
                        </a:rPr>
                        <a:t>hộp</a:t>
                      </a:r>
                      <a:r>
                        <a:rPr lang="en-US" altLang="ja-JP" sz="1200" dirty="0">
                          <a:latin typeface="kiloji"/>
                          <a:cs typeface="kiloji"/>
                        </a:rPr>
                        <a:t> </a:t>
                      </a:r>
                      <a:r>
                        <a:rPr lang="en-US" altLang="ja-JP" sz="1200" dirty="0" err="1">
                          <a:latin typeface="kiloji"/>
                          <a:cs typeface="kiloji"/>
                        </a:rPr>
                        <a:t>sữa</a:t>
                      </a:r>
                      <a:r>
                        <a:rPr lang="en-US" altLang="ja-JP" sz="1200" dirty="0">
                          <a:latin typeface="kiloji"/>
                          <a:cs typeface="kiloji"/>
                        </a:rPr>
                        <a:t> </a:t>
                      </a:r>
                      <a:r>
                        <a:rPr lang="en-US" altLang="ja-JP" sz="1200" dirty="0" err="1">
                          <a:latin typeface="kiloji"/>
                          <a:cs typeface="kiloji"/>
                        </a:rPr>
                        <a:t>chua</a:t>
                      </a:r>
                      <a:endParaRPr sz="1200" dirty="0">
                        <a:latin typeface="kiloji"/>
                        <a:cs typeface="kiloji"/>
                      </a:endParaRPr>
                    </a:p>
                  </a:txBody>
                  <a:tcPr marL="0" marR="0" marT="17145" marB="0">
                    <a:lnL w="9525">
                      <a:solidFill>
                        <a:srgbClr val="000000"/>
                      </a:solidFill>
                      <a:prstDash val="solid"/>
                    </a:lnL>
                    <a:lnR w="9525">
                      <a:solidFill>
                        <a:srgbClr val="000000"/>
                      </a:solidFill>
                      <a:prstDash val="solid"/>
                    </a:lnR>
                    <a:lnB w="9525">
                      <a:solidFill>
                        <a:srgbClr val="000000"/>
                      </a:solidFill>
                      <a:prstDash val="solid"/>
                    </a:lnB>
                  </a:tcPr>
                </a:tc>
                <a:tc>
                  <a:txBody>
                    <a:bodyPr/>
                    <a:lstStyle/>
                    <a:p>
                      <a:pPr algn="ctr">
                        <a:lnSpc>
                          <a:spcPct val="100000"/>
                        </a:lnSpc>
                        <a:spcBef>
                          <a:spcPts val="135"/>
                        </a:spcBef>
                      </a:pPr>
                      <a:r>
                        <a:rPr lang="vi-VN" sz="1200" dirty="0">
                          <a:latin typeface="Arial"/>
                          <a:cs typeface="Arial"/>
                        </a:rPr>
                        <a:t>→ Tỷ lệ hấp thụ cao</a:t>
                      </a:r>
                    </a:p>
                    <a:p>
                      <a:pPr algn="ctr">
                        <a:lnSpc>
                          <a:spcPct val="100000"/>
                        </a:lnSpc>
                        <a:spcBef>
                          <a:spcPts val="135"/>
                        </a:spcBef>
                      </a:pPr>
                      <a:r>
                        <a:rPr lang="vi-VN" sz="1200" dirty="0">
                          <a:latin typeface="Arial"/>
                          <a:cs typeface="Arial"/>
                        </a:rPr>
                        <a:t>→ Tốc độ hấp thụ nhanh</a:t>
                      </a:r>
                      <a:endParaRPr sz="1200" dirty="0">
                        <a:latin typeface="kiloji"/>
                        <a:cs typeface="kiloji"/>
                      </a:endParaRPr>
                    </a:p>
                  </a:txBody>
                  <a:tcPr marL="0" marR="0" marT="17145" marB="0">
                    <a:lnL w="9525">
                      <a:solidFill>
                        <a:srgbClr val="000000"/>
                      </a:solidFill>
                      <a:prstDash val="solid"/>
                    </a:lnL>
                    <a:lnR w="9525">
                      <a:solidFill>
                        <a:srgbClr val="000000"/>
                      </a:solidFill>
                      <a:prstDash val="solid"/>
                    </a:lnR>
                    <a:lnB w="9525">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pPr>
                        <a:lnSpc>
                          <a:spcPct val="100000"/>
                        </a:lnSpc>
                      </a:pPr>
                      <a:endParaRPr sz="1400" dirty="0">
                        <a:latin typeface="Times New Roman"/>
                        <a:cs typeface="Times New Roman"/>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extLst>
                  <a:ext uri="{0D108BD9-81ED-4DB2-BD59-A6C34878D82A}">
                    <a16:rowId xmlns:a16="http://schemas.microsoft.com/office/drawing/2014/main" val="10005"/>
                  </a:ext>
                </a:extLst>
              </a:tr>
            </a:tbl>
          </a:graphicData>
        </a:graphic>
      </p:graphicFrame>
      <p:sp>
        <p:nvSpPr>
          <p:cNvPr id="7" name="object 7"/>
          <p:cNvSpPr/>
          <p:nvPr/>
        </p:nvSpPr>
        <p:spPr>
          <a:xfrm>
            <a:off x="80772" y="1924862"/>
            <a:ext cx="4242815" cy="3873957"/>
          </a:xfrm>
          <a:prstGeom prst="rect">
            <a:avLst/>
          </a:prstGeom>
          <a:blipFill>
            <a:blip r:embed="rId2" cstate="print"/>
            <a:stretch>
              <a:fillRect/>
            </a:stretch>
          </a:blipFill>
        </p:spPr>
        <p:txBody>
          <a:bodyPr wrap="square" lIns="0" tIns="0" rIns="0" bIns="0" rtlCol="0"/>
          <a:lstStyle/>
          <a:p>
            <a:endParaRPr/>
          </a:p>
        </p:txBody>
      </p:sp>
      <p:sp>
        <p:nvSpPr>
          <p:cNvPr id="10" name="object 3">
            <a:extLst>
              <a:ext uri="{FF2B5EF4-FFF2-40B4-BE49-F238E27FC236}">
                <a16:creationId xmlns:a16="http://schemas.microsoft.com/office/drawing/2014/main" id="{1F20355C-5BA8-404C-B91C-16A6DA8AB380}"/>
              </a:ext>
            </a:extLst>
          </p:cNvPr>
          <p:cNvSpPr txBox="1"/>
          <p:nvPr/>
        </p:nvSpPr>
        <p:spPr>
          <a:xfrm>
            <a:off x="9906001" y="6444054"/>
            <a:ext cx="2250868"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12" name="テキスト ボックス 11">
            <a:extLst>
              <a:ext uri="{FF2B5EF4-FFF2-40B4-BE49-F238E27FC236}">
                <a16:creationId xmlns:a16="http://schemas.microsoft.com/office/drawing/2014/main" id="{02E8B15F-9CAA-3D42-9B70-6F64F22899D4}"/>
              </a:ext>
            </a:extLst>
          </p:cNvPr>
          <p:cNvSpPr txBox="1"/>
          <p:nvPr/>
        </p:nvSpPr>
        <p:spPr>
          <a:xfrm>
            <a:off x="353364" y="545091"/>
            <a:ext cx="6098874" cy="382156"/>
          </a:xfrm>
          <a:prstGeom prst="rect">
            <a:avLst/>
          </a:prstGeom>
        </p:spPr>
        <p:txBody>
          <a:bodyPr vert="horz" wrap="square" lIns="0" tIns="12700" rIns="0" bIns="0" rtlCol="0">
            <a:spAutoFit/>
          </a:bodyPr>
          <a:lstStyle>
            <a:lvl1pPr marL="12700">
              <a:lnSpc>
                <a:spcPct val="100000"/>
              </a:lnSpc>
              <a:spcBef>
                <a:spcPts val="100"/>
              </a:spcBef>
              <a:defRPr sz="2400" b="0" i="0" spc="10">
                <a:solidFill>
                  <a:srgbClr val="928852"/>
                </a:solidFill>
                <a:latin typeface="Noto Sans CJK JP Medium"/>
                <a:ea typeface="+mj-ea"/>
                <a:cs typeface="Noto Sans CJK JP Medium"/>
              </a:defRPr>
            </a:lvl1pPr>
          </a:lstStyle>
          <a:p>
            <a:r>
              <a:rPr lang="vi-VN" altLang="ja-JP" dirty="0"/>
              <a:t>Body arrange recovery -Lợi khuẩn lactic dạng hạt</a:t>
            </a:r>
            <a:endParaRPr lang="ja-JP" altLang="en-US"/>
          </a:p>
        </p:txBody>
      </p:sp>
      <p:sp>
        <p:nvSpPr>
          <p:cNvPr id="15" name="テキスト ボックス 14">
            <a:extLst>
              <a:ext uri="{FF2B5EF4-FFF2-40B4-BE49-F238E27FC236}">
                <a16:creationId xmlns:a16="http://schemas.microsoft.com/office/drawing/2014/main" id="{24AA1250-ACE8-6F4D-9014-7B4A21B80BBA}"/>
              </a:ext>
            </a:extLst>
          </p:cNvPr>
          <p:cNvSpPr txBox="1"/>
          <p:nvPr/>
        </p:nvSpPr>
        <p:spPr>
          <a:xfrm>
            <a:off x="4762880" y="986229"/>
            <a:ext cx="7002492" cy="1292662"/>
          </a:xfrm>
          <a:prstGeom prst="rect">
            <a:avLst/>
          </a:prstGeom>
          <a:solidFill>
            <a:schemeClr val="bg1"/>
          </a:solidFill>
        </p:spPr>
        <p:txBody>
          <a:bodyPr wrap="square">
            <a:spAutoFit/>
          </a:bodyPr>
          <a:lstStyle/>
          <a:p>
            <a:pPr algn="ctr"/>
            <a:r>
              <a:rPr lang="ja-JP" altLang="en-US" sz="2400">
                <a:solidFill>
                  <a:srgbClr val="7030A0"/>
                </a:solidFill>
                <a:latin typeface="Calibri" panose="020F0502020204030204" pitchFamily="34" charset="0"/>
                <a:cs typeface="Calibri" panose="020F0502020204030204" pitchFamily="34" charset="0"/>
              </a:rPr>
              <a:t>Th</a:t>
            </a:r>
            <a:r>
              <a:rPr lang="vi-VN" altLang="ja-JP" sz="2400" dirty="0">
                <a:solidFill>
                  <a:srgbClr val="7030A0"/>
                </a:solidFill>
                <a:latin typeface="Calibri" panose="020F0502020204030204" pitchFamily="34" charset="0"/>
                <a:cs typeface="Calibri" panose="020F0502020204030204" pitchFamily="34" charset="0"/>
              </a:rPr>
              <a:t>ực phẩm chức năng</a:t>
            </a:r>
            <a:r>
              <a:rPr lang="ja-JP" altLang="en-US" sz="2400">
                <a:solidFill>
                  <a:srgbClr val="7030A0"/>
                </a:solidFill>
                <a:latin typeface="Calibri" panose="020F0502020204030204" pitchFamily="34" charset="0"/>
                <a:cs typeface="Calibri" panose="020F0502020204030204" pitchFamily="34" charset="0"/>
              </a:rPr>
              <a:t> cho phụ nữ</a:t>
            </a:r>
          </a:p>
          <a:p>
            <a:pPr algn="ctr"/>
            <a:r>
              <a:rPr lang="ja-JP" altLang="en-US">
                <a:solidFill>
                  <a:srgbClr val="FF0000"/>
                </a:solidFill>
                <a:latin typeface="Calibri" panose="020F0502020204030204" pitchFamily="34" charset="0"/>
                <a:cs typeface="Calibri" panose="020F0502020204030204" pitchFamily="34" charset="0"/>
              </a:rPr>
              <a:t>Chứa 500 tỷ </a:t>
            </a:r>
            <a:r>
              <a:rPr lang="vi-VN" altLang="ja-JP" dirty="0">
                <a:solidFill>
                  <a:srgbClr val="FF0000"/>
                </a:solidFill>
                <a:latin typeface="Calibri" panose="020F0502020204030204" pitchFamily="34" charset="0"/>
                <a:cs typeface="Calibri" panose="020F0502020204030204" pitchFamily="34" charset="0"/>
              </a:rPr>
              <a:t>lợi</a:t>
            </a:r>
            <a:r>
              <a:rPr lang="ja-JP" altLang="en-US">
                <a:solidFill>
                  <a:srgbClr val="FF0000"/>
                </a:solidFill>
                <a:latin typeface="Calibri" panose="020F0502020204030204" pitchFamily="34" charset="0"/>
                <a:cs typeface="Calibri" panose="020F0502020204030204" pitchFamily="34" charset="0"/>
              </a:rPr>
              <a:t> khuẩn axit lactic ngăn chặn nấm Candida là một trong những nguyên nhân gây viêm âm đạo ở phụ nữ</a:t>
            </a:r>
            <a:endParaRPr lang="vi-VN" altLang="ja-JP" dirty="0">
              <a:solidFill>
                <a:srgbClr val="FF0000"/>
              </a:solidFill>
              <a:latin typeface="Calibri" panose="020F0502020204030204" pitchFamily="34" charset="0"/>
              <a:cs typeface="Calibri" panose="020F0502020204030204" pitchFamily="34" charset="0"/>
            </a:endParaRPr>
          </a:p>
          <a:p>
            <a:pPr algn="ctr"/>
            <a:r>
              <a:rPr lang="vi-VN" altLang="ja-JP" dirty="0">
                <a:latin typeface="Calibri" panose="020F0502020204030204" pitchFamily="34" charset="0"/>
                <a:cs typeface="Calibri" panose="020F0502020204030204" pitchFamily="34" charset="0"/>
              </a:rPr>
              <a:t>Lợi </a:t>
            </a:r>
            <a:r>
              <a:rPr lang="ja-JP" altLang="en-US">
                <a:latin typeface="Calibri" panose="020F0502020204030204" pitchFamily="34" charset="0"/>
                <a:cs typeface="Calibri" panose="020F0502020204030204" pitchFamily="34" charset="0"/>
              </a:rPr>
              <a:t>khuẩn axit lactic nồng độ cao + collagen + ceramide + vitamin C</a:t>
            </a:r>
          </a:p>
        </p:txBody>
      </p:sp>
      <p:pic>
        <p:nvPicPr>
          <p:cNvPr id="8" name="Picture 5" descr="http://csc-vietnam.vn/images/logos/1/unnamed.png">
            <a:extLst>
              <a:ext uri="{FF2B5EF4-FFF2-40B4-BE49-F238E27FC236}">
                <a16:creationId xmlns:a16="http://schemas.microsoft.com/office/drawing/2014/main" id="{3C1C4DCD-FA1F-6250-74D0-FC62A9144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3547" y="411480"/>
            <a:ext cx="11483975" cy="0"/>
          </a:xfrm>
          <a:custGeom>
            <a:avLst/>
            <a:gdLst/>
            <a:ahLst/>
            <a:cxnLst/>
            <a:rect l="l" t="t" r="r" b="b"/>
            <a:pathLst>
              <a:path w="11483975">
                <a:moveTo>
                  <a:pt x="0" y="0"/>
                </a:moveTo>
                <a:lnTo>
                  <a:pt x="11483975" y="0"/>
                </a:lnTo>
              </a:path>
            </a:pathLst>
          </a:custGeom>
          <a:ln w="9525">
            <a:solidFill>
              <a:srgbClr val="7E7E7E"/>
            </a:solidFill>
          </a:ln>
        </p:spPr>
        <p:txBody>
          <a:bodyPr wrap="square" lIns="0" tIns="0" rIns="0" bIns="0" rtlCol="0"/>
          <a:lstStyle/>
          <a:p>
            <a:endParaRPr/>
          </a:p>
        </p:txBody>
      </p:sp>
      <p:sp>
        <p:nvSpPr>
          <p:cNvPr id="3" name="object 3"/>
          <p:cNvSpPr txBox="1">
            <a:spLocks noGrp="1"/>
          </p:cNvSpPr>
          <p:nvPr>
            <p:ph type="title"/>
          </p:nvPr>
        </p:nvSpPr>
        <p:spPr>
          <a:xfrm>
            <a:off x="271983" y="568909"/>
            <a:ext cx="5709285" cy="391795"/>
          </a:xfrm>
          <a:prstGeom prst="rect">
            <a:avLst/>
          </a:prstGeom>
        </p:spPr>
        <p:txBody>
          <a:bodyPr vert="horz" wrap="square" lIns="0" tIns="12700" rIns="0" bIns="0" rtlCol="0">
            <a:spAutoFit/>
          </a:bodyPr>
          <a:lstStyle/>
          <a:p>
            <a:pPr marL="12700">
              <a:lnSpc>
                <a:spcPct val="100000"/>
              </a:lnSpc>
              <a:spcBef>
                <a:spcPts val="100"/>
              </a:spcBef>
            </a:pPr>
            <a:r>
              <a:rPr sz="2400" b="0" spc="5" dirty="0">
                <a:solidFill>
                  <a:srgbClr val="928852"/>
                </a:solidFill>
                <a:latin typeface="Noto Sans CJK JP Medium"/>
                <a:cs typeface="Noto Sans CJK JP Medium"/>
              </a:rPr>
              <a:t>カラダアレン</a:t>
            </a:r>
            <a:r>
              <a:rPr sz="2400" b="0" dirty="0">
                <a:solidFill>
                  <a:srgbClr val="928852"/>
                </a:solidFill>
                <a:latin typeface="Noto Sans CJK JP Medium"/>
                <a:cs typeface="Noto Sans CJK JP Medium"/>
              </a:rPr>
              <a:t>ジ</a:t>
            </a:r>
            <a:r>
              <a:rPr sz="2400" b="0" spc="110" dirty="0">
                <a:solidFill>
                  <a:srgbClr val="928852"/>
                </a:solidFill>
                <a:latin typeface="Noto Sans CJK JP Medium"/>
                <a:cs typeface="Noto Sans CJK JP Medium"/>
              </a:rPr>
              <a:t> </a:t>
            </a:r>
            <a:r>
              <a:rPr sz="2400" b="0" spc="5" dirty="0">
                <a:solidFill>
                  <a:srgbClr val="928852"/>
                </a:solidFill>
                <a:latin typeface="Noto Sans CJK JP Medium"/>
                <a:cs typeface="Noto Sans CJK JP Medium"/>
              </a:rPr>
              <a:t>リラクシ</a:t>
            </a:r>
            <a:r>
              <a:rPr sz="2400" b="0" dirty="0">
                <a:solidFill>
                  <a:srgbClr val="928852"/>
                </a:solidFill>
                <a:latin typeface="Noto Sans CJK JP Medium"/>
                <a:cs typeface="Noto Sans CJK JP Medium"/>
              </a:rPr>
              <a:t>ー</a:t>
            </a:r>
            <a:r>
              <a:rPr sz="2400" b="0" spc="105" dirty="0">
                <a:solidFill>
                  <a:srgbClr val="928852"/>
                </a:solidFill>
                <a:latin typeface="Noto Sans CJK JP Medium"/>
                <a:cs typeface="Noto Sans CJK JP Medium"/>
              </a:rPr>
              <a:t> </a:t>
            </a:r>
            <a:r>
              <a:rPr sz="2400" b="0" spc="5" dirty="0">
                <a:solidFill>
                  <a:srgbClr val="928852"/>
                </a:solidFill>
                <a:latin typeface="Noto Sans CJK JP Medium"/>
                <a:cs typeface="Noto Sans CJK JP Medium"/>
              </a:rPr>
              <a:t>乳酸菌入浴料</a:t>
            </a:r>
            <a:endParaRPr sz="2400" dirty="0">
              <a:latin typeface="Noto Sans CJK JP Medium"/>
              <a:cs typeface="Noto Sans CJK JP Medium"/>
            </a:endParaRPr>
          </a:p>
        </p:txBody>
      </p:sp>
      <p:sp>
        <p:nvSpPr>
          <p:cNvPr id="4" name="object 4"/>
          <p:cNvSpPr txBox="1"/>
          <p:nvPr/>
        </p:nvSpPr>
        <p:spPr>
          <a:xfrm>
            <a:off x="4370959" y="1273302"/>
            <a:ext cx="7462520" cy="4255011"/>
          </a:xfrm>
          <a:prstGeom prst="rect">
            <a:avLst/>
          </a:prstGeom>
        </p:spPr>
        <p:txBody>
          <a:bodyPr vert="horz" wrap="square" lIns="0" tIns="12700" rIns="0" bIns="0" rtlCol="0">
            <a:spAutoFit/>
          </a:bodyPr>
          <a:lstStyle/>
          <a:p>
            <a:pPr marL="24765" algn="ctr">
              <a:lnSpc>
                <a:spcPct val="100000"/>
              </a:lnSpc>
              <a:spcBef>
                <a:spcPts val="100"/>
              </a:spcBef>
            </a:pPr>
            <a:r>
              <a:rPr sz="2400" b="0" spc="10" dirty="0">
                <a:solidFill>
                  <a:srgbClr val="6F2F9F"/>
                </a:solidFill>
                <a:latin typeface="Noto Sans CJK JP Medium"/>
                <a:cs typeface="Noto Sans CJK JP Medium"/>
              </a:rPr>
              <a:t>女性のための入浴料</a:t>
            </a:r>
            <a:endParaRPr sz="2400" dirty="0">
              <a:latin typeface="Noto Sans CJK JP Medium"/>
              <a:cs typeface="Noto Sans CJK JP Medium"/>
            </a:endParaRPr>
          </a:p>
          <a:p>
            <a:pPr marL="492759" marR="461645" algn="ctr">
              <a:lnSpc>
                <a:spcPct val="150100"/>
              </a:lnSpc>
              <a:spcBef>
                <a:spcPts val="195"/>
              </a:spcBef>
            </a:pPr>
            <a:r>
              <a:rPr sz="1600" spc="5" dirty="0">
                <a:solidFill>
                  <a:srgbClr val="FF0000"/>
                </a:solidFill>
                <a:latin typeface="kiloji"/>
                <a:cs typeface="kiloji"/>
              </a:rPr>
              <a:t>女</a:t>
            </a:r>
            <a:r>
              <a:rPr sz="1600" spc="-5" dirty="0">
                <a:solidFill>
                  <a:srgbClr val="FF0000"/>
                </a:solidFill>
                <a:latin typeface="kiloji"/>
                <a:cs typeface="kiloji"/>
              </a:rPr>
              <a:t>性膣</a:t>
            </a:r>
            <a:r>
              <a:rPr sz="1600" spc="5" dirty="0">
                <a:solidFill>
                  <a:srgbClr val="FF0000"/>
                </a:solidFill>
                <a:latin typeface="kiloji"/>
                <a:cs typeface="kiloji"/>
              </a:rPr>
              <a:t>炎</a:t>
            </a:r>
            <a:r>
              <a:rPr sz="1600" spc="-5" dirty="0">
                <a:solidFill>
                  <a:srgbClr val="FF0000"/>
                </a:solidFill>
                <a:latin typeface="kiloji"/>
                <a:cs typeface="kiloji"/>
              </a:rPr>
              <a:t>の原因</a:t>
            </a:r>
            <a:r>
              <a:rPr sz="1600" spc="5" dirty="0">
                <a:solidFill>
                  <a:srgbClr val="FF0000"/>
                </a:solidFill>
                <a:latin typeface="kiloji"/>
                <a:cs typeface="kiloji"/>
              </a:rPr>
              <a:t>の</a:t>
            </a:r>
            <a:r>
              <a:rPr sz="1600" spc="-5" dirty="0">
                <a:solidFill>
                  <a:srgbClr val="FF0000"/>
                </a:solidFill>
                <a:latin typeface="kiloji"/>
                <a:cs typeface="kiloji"/>
              </a:rPr>
              <a:t>一つ</a:t>
            </a:r>
            <a:r>
              <a:rPr sz="1600" spc="5" dirty="0">
                <a:solidFill>
                  <a:srgbClr val="FF0000"/>
                </a:solidFill>
                <a:latin typeface="kiloji"/>
                <a:cs typeface="kiloji"/>
              </a:rPr>
              <a:t>で</a:t>
            </a:r>
            <a:r>
              <a:rPr sz="1600" spc="-5" dirty="0">
                <a:solidFill>
                  <a:srgbClr val="FF0000"/>
                </a:solidFill>
                <a:latin typeface="kiloji"/>
                <a:cs typeface="kiloji"/>
              </a:rPr>
              <a:t>あるカ</a:t>
            </a:r>
            <a:r>
              <a:rPr sz="1600" spc="5" dirty="0">
                <a:solidFill>
                  <a:srgbClr val="FF0000"/>
                </a:solidFill>
                <a:latin typeface="kiloji"/>
                <a:cs typeface="kiloji"/>
              </a:rPr>
              <a:t>ン</a:t>
            </a:r>
            <a:r>
              <a:rPr sz="1600" spc="-5" dirty="0">
                <a:solidFill>
                  <a:srgbClr val="FF0000"/>
                </a:solidFill>
                <a:latin typeface="kiloji"/>
                <a:cs typeface="kiloji"/>
              </a:rPr>
              <a:t>ジダ</a:t>
            </a:r>
            <a:r>
              <a:rPr sz="1600" spc="5" dirty="0">
                <a:solidFill>
                  <a:srgbClr val="FF0000"/>
                </a:solidFill>
                <a:latin typeface="kiloji"/>
                <a:cs typeface="kiloji"/>
              </a:rPr>
              <a:t>菌</a:t>
            </a:r>
            <a:r>
              <a:rPr sz="1600" spc="-5" dirty="0">
                <a:solidFill>
                  <a:srgbClr val="FF0000"/>
                </a:solidFill>
                <a:latin typeface="kiloji"/>
                <a:cs typeface="kiloji"/>
              </a:rPr>
              <a:t>を抑制</a:t>
            </a:r>
            <a:r>
              <a:rPr sz="1600" spc="5" dirty="0">
                <a:solidFill>
                  <a:srgbClr val="FF0000"/>
                </a:solidFill>
                <a:latin typeface="kiloji"/>
                <a:cs typeface="kiloji"/>
              </a:rPr>
              <a:t>す</a:t>
            </a:r>
            <a:r>
              <a:rPr sz="1600" spc="-5" dirty="0">
                <a:solidFill>
                  <a:srgbClr val="FF0000"/>
                </a:solidFill>
                <a:latin typeface="kiloji"/>
                <a:cs typeface="kiloji"/>
              </a:rPr>
              <a:t>る乳</a:t>
            </a:r>
            <a:r>
              <a:rPr sz="1600" spc="5" dirty="0">
                <a:solidFill>
                  <a:srgbClr val="FF0000"/>
                </a:solidFill>
                <a:latin typeface="kiloji"/>
                <a:cs typeface="kiloji"/>
              </a:rPr>
              <a:t>酸</a:t>
            </a:r>
            <a:r>
              <a:rPr sz="1600" spc="-5" dirty="0">
                <a:solidFill>
                  <a:srgbClr val="FF0000"/>
                </a:solidFill>
                <a:latin typeface="kiloji"/>
                <a:cs typeface="kiloji"/>
              </a:rPr>
              <a:t>菌を１</a:t>
            </a:r>
            <a:r>
              <a:rPr sz="1600" spc="5" dirty="0">
                <a:solidFill>
                  <a:srgbClr val="FF0000"/>
                </a:solidFill>
                <a:latin typeface="kiloji"/>
                <a:cs typeface="kiloji"/>
              </a:rPr>
              <a:t>兆</a:t>
            </a:r>
            <a:r>
              <a:rPr sz="1600" spc="-5" dirty="0">
                <a:solidFill>
                  <a:srgbClr val="FF0000"/>
                </a:solidFill>
                <a:latin typeface="kiloji"/>
                <a:cs typeface="kiloji"/>
              </a:rPr>
              <a:t>個配合 </a:t>
            </a:r>
            <a:r>
              <a:rPr sz="1600" spc="5" dirty="0">
                <a:latin typeface="kiloji"/>
                <a:cs typeface="kiloji"/>
              </a:rPr>
              <a:t>肌</a:t>
            </a:r>
            <a:r>
              <a:rPr sz="1600" spc="-5" dirty="0">
                <a:latin typeface="kiloji"/>
                <a:cs typeface="kiloji"/>
              </a:rPr>
              <a:t>保湿</a:t>
            </a:r>
            <a:r>
              <a:rPr sz="1600" spc="5" dirty="0">
                <a:latin typeface="kiloji"/>
                <a:cs typeface="kiloji"/>
              </a:rPr>
              <a:t>成</a:t>
            </a:r>
            <a:r>
              <a:rPr sz="1600" spc="-5" dirty="0">
                <a:latin typeface="kiloji"/>
                <a:cs typeface="kiloji"/>
              </a:rPr>
              <a:t>分ヒア</a:t>
            </a:r>
            <a:r>
              <a:rPr sz="1600" spc="5" dirty="0">
                <a:latin typeface="kiloji"/>
                <a:cs typeface="kiloji"/>
              </a:rPr>
              <a:t>ル</a:t>
            </a:r>
            <a:r>
              <a:rPr sz="1600" spc="-5" dirty="0">
                <a:latin typeface="kiloji"/>
                <a:cs typeface="kiloji"/>
              </a:rPr>
              <a:t>ロン</a:t>
            </a:r>
            <a:r>
              <a:rPr sz="1600" spc="5" dirty="0">
                <a:latin typeface="kiloji"/>
                <a:cs typeface="kiloji"/>
              </a:rPr>
              <a:t>酸</a:t>
            </a:r>
            <a:r>
              <a:rPr sz="1600" spc="-5" dirty="0">
                <a:latin typeface="kiloji"/>
                <a:cs typeface="kiloji"/>
              </a:rPr>
              <a:t>＋高濃</a:t>
            </a:r>
            <a:r>
              <a:rPr sz="1600" spc="5" dirty="0">
                <a:latin typeface="kiloji"/>
                <a:cs typeface="kiloji"/>
              </a:rPr>
              <a:t>度</a:t>
            </a:r>
            <a:r>
              <a:rPr sz="1600" spc="-5" dirty="0">
                <a:latin typeface="kiloji"/>
                <a:cs typeface="kiloji"/>
              </a:rPr>
              <a:t>乳酸</a:t>
            </a:r>
            <a:r>
              <a:rPr sz="1600" spc="5" dirty="0">
                <a:latin typeface="kiloji"/>
                <a:cs typeface="kiloji"/>
              </a:rPr>
              <a:t>菌</a:t>
            </a:r>
            <a:r>
              <a:rPr sz="1600" spc="-5" dirty="0">
                <a:latin typeface="kiloji"/>
                <a:cs typeface="kiloji"/>
              </a:rPr>
              <a:t>配合</a:t>
            </a:r>
            <a:endParaRPr sz="1600" dirty="0">
              <a:latin typeface="kiloji"/>
              <a:cs typeface="kiloji"/>
            </a:endParaRPr>
          </a:p>
          <a:p>
            <a:pPr>
              <a:lnSpc>
                <a:spcPct val="100000"/>
              </a:lnSpc>
            </a:pPr>
            <a:endParaRPr sz="1600" dirty="0">
              <a:latin typeface="kiloji"/>
              <a:cs typeface="kiloji"/>
            </a:endParaRPr>
          </a:p>
          <a:p>
            <a:pPr marL="299085" indent="-287020">
              <a:lnSpc>
                <a:spcPct val="100000"/>
              </a:lnSpc>
              <a:spcBef>
                <a:spcPts val="1165"/>
              </a:spcBef>
              <a:buFont typeface="Arial"/>
              <a:buChar char="■"/>
              <a:tabLst>
                <a:tab pos="299085" algn="l"/>
                <a:tab pos="299720" algn="l"/>
              </a:tabLst>
            </a:pPr>
            <a:r>
              <a:rPr sz="1200" b="0" spc="10" dirty="0">
                <a:latin typeface="Noto Sans CJK JP Medium"/>
                <a:cs typeface="Noto Sans CJK JP Medium"/>
              </a:rPr>
              <a:t>販売名</a:t>
            </a:r>
            <a:r>
              <a:rPr sz="1200" b="0" spc="-375" dirty="0">
                <a:latin typeface="Noto Sans CJK JP Medium"/>
                <a:cs typeface="Noto Sans CJK JP Medium"/>
              </a:rPr>
              <a:t>：</a:t>
            </a:r>
            <a:r>
              <a:rPr sz="1200" b="0" spc="-365" dirty="0">
                <a:latin typeface="Noto Sans CJK JP Medium"/>
                <a:cs typeface="Noto Sans CJK JP Medium"/>
              </a:rPr>
              <a:t>カ</a:t>
            </a:r>
            <a:r>
              <a:rPr sz="1200" b="0" spc="-285" dirty="0">
                <a:latin typeface="Noto Sans CJK JP Medium"/>
                <a:cs typeface="Noto Sans CJK JP Medium"/>
              </a:rPr>
              <a:t>ラ</a:t>
            </a:r>
            <a:r>
              <a:rPr sz="1200" b="0" spc="-125" dirty="0">
                <a:latin typeface="Noto Sans CJK JP Medium"/>
                <a:cs typeface="Noto Sans CJK JP Medium"/>
              </a:rPr>
              <a:t>ダ</a:t>
            </a:r>
            <a:r>
              <a:rPr sz="1200" b="0" spc="-114" dirty="0">
                <a:latin typeface="Noto Sans CJK JP Medium"/>
                <a:cs typeface="Noto Sans CJK JP Medium"/>
              </a:rPr>
              <a:t>ア</a:t>
            </a:r>
            <a:r>
              <a:rPr sz="1200" b="0" spc="-185" dirty="0">
                <a:latin typeface="Noto Sans CJK JP Medium"/>
                <a:cs typeface="Noto Sans CJK JP Medium"/>
              </a:rPr>
              <a:t>レン</a:t>
            </a:r>
            <a:r>
              <a:rPr sz="1200" b="0" spc="-120" dirty="0">
                <a:latin typeface="Noto Sans CJK JP Medium"/>
                <a:cs typeface="Noto Sans CJK JP Medium"/>
              </a:rPr>
              <a:t>ジ</a:t>
            </a:r>
            <a:r>
              <a:rPr sz="1200" b="0" spc="-50" dirty="0">
                <a:latin typeface="Noto Sans CJK JP Medium"/>
                <a:cs typeface="Noto Sans CJK JP Medium"/>
              </a:rPr>
              <a:t> </a:t>
            </a:r>
            <a:r>
              <a:rPr sz="1200" b="0" spc="-459" dirty="0">
                <a:latin typeface="Noto Sans CJK JP Medium"/>
                <a:cs typeface="Noto Sans CJK JP Medium"/>
              </a:rPr>
              <a:t>リ</a:t>
            </a:r>
            <a:r>
              <a:rPr sz="1200" b="0" spc="-285" dirty="0">
                <a:latin typeface="Noto Sans CJK JP Medium"/>
                <a:cs typeface="Noto Sans CJK JP Medium"/>
              </a:rPr>
              <a:t>ラ</a:t>
            </a:r>
            <a:r>
              <a:rPr sz="1200" b="0" spc="-305" dirty="0">
                <a:latin typeface="Noto Sans CJK JP Medium"/>
                <a:cs typeface="Noto Sans CJK JP Medium"/>
              </a:rPr>
              <a:t>ク</a:t>
            </a:r>
            <a:r>
              <a:rPr sz="1200" b="0" spc="-114" dirty="0">
                <a:latin typeface="Noto Sans CJK JP Medium"/>
                <a:cs typeface="Noto Sans CJK JP Medium"/>
              </a:rPr>
              <a:t>シ</a:t>
            </a:r>
            <a:r>
              <a:rPr sz="1200" b="0" dirty="0">
                <a:latin typeface="Noto Sans CJK JP Medium"/>
                <a:cs typeface="Noto Sans CJK JP Medium"/>
              </a:rPr>
              <a:t>ー乳酸菌入浴料</a:t>
            </a:r>
            <a:endParaRPr sz="1200" dirty="0">
              <a:latin typeface="Noto Sans CJK JP Medium"/>
              <a:cs typeface="Noto Sans CJK JP Medium"/>
            </a:endParaRPr>
          </a:p>
          <a:p>
            <a:pPr>
              <a:lnSpc>
                <a:spcPct val="100000"/>
              </a:lnSpc>
              <a:spcBef>
                <a:spcPts val="65"/>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効果</a:t>
            </a:r>
            <a:r>
              <a:rPr sz="1200" b="0" spc="-590" dirty="0">
                <a:latin typeface="Noto Sans CJK JP Medium"/>
                <a:cs typeface="Noto Sans CJK JP Medium"/>
              </a:rPr>
              <a:t>：</a:t>
            </a:r>
            <a:r>
              <a:rPr sz="1200" b="0" spc="-15" dirty="0">
                <a:latin typeface="Noto Sans CJK JP Medium"/>
                <a:cs typeface="Noto Sans CJK JP Medium"/>
              </a:rPr>
              <a:t>女性膣炎</a:t>
            </a:r>
            <a:r>
              <a:rPr sz="1200" b="0" spc="-5" dirty="0">
                <a:latin typeface="Noto Sans CJK JP Medium"/>
                <a:cs typeface="Noto Sans CJK JP Medium"/>
              </a:rPr>
              <a:t>の</a:t>
            </a:r>
            <a:r>
              <a:rPr sz="1200" b="0" spc="-25" dirty="0">
                <a:latin typeface="Noto Sans CJK JP Medium"/>
                <a:cs typeface="Noto Sans CJK JP Medium"/>
              </a:rPr>
              <a:t>原因</a:t>
            </a:r>
            <a:r>
              <a:rPr sz="1200" b="0" spc="-15" dirty="0">
                <a:latin typeface="Noto Sans CJK JP Medium"/>
                <a:cs typeface="Noto Sans CJK JP Medium"/>
              </a:rPr>
              <a:t>の</a:t>
            </a:r>
            <a:r>
              <a:rPr sz="1200" b="0" spc="-55" dirty="0">
                <a:latin typeface="Noto Sans CJK JP Medium"/>
                <a:cs typeface="Noto Sans CJK JP Medium"/>
              </a:rPr>
              <a:t>一つで</a:t>
            </a:r>
            <a:r>
              <a:rPr sz="1200" b="0" spc="-50" dirty="0">
                <a:latin typeface="Noto Sans CJK JP Medium"/>
                <a:cs typeface="Noto Sans CJK JP Medium"/>
              </a:rPr>
              <a:t>あ</a:t>
            </a:r>
            <a:r>
              <a:rPr sz="1200" b="0" spc="-245" dirty="0">
                <a:latin typeface="Noto Sans CJK JP Medium"/>
                <a:cs typeface="Noto Sans CJK JP Medium"/>
              </a:rPr>
              <a:t>る</a:t>
            </a:r>
            <a:r>
              <a:rPr sz="1200" b="0" spc="-140" dirty="0">
                <a:latin typeface="Noto Sans CJK JP Medium"/>
                <a:cs typeface="Noto Sans CJK JP Medium"/>
              </a:rPr>
              <a:t>カ</a:t>
            </a:r>
            <a:r>
              <a:rPr sz="1200" b="0" spc="-170" dirty="0">
                <a:latin typeface="Noto Sans CJK JP Medium"/>
                <a:cs typeface="Noto Sans CJK JP Medium"/>
              </a:rPr>
              <a:t>ン</a:t>
            </a:r>
            <a:r>
              <a:rPr sz="1200" b="0" spc="-114" dirty="0">
                <a:latin typeface="Noto Sans CJK JP Medium"/>
                <a:cs typeface="Noto Sans CJK JP Medium"/>
              </a:rPr>
              <a:t>ジ</a:t>
            </a:r>
            <a:r>
              <a:rPr sz="1200" b="0" spc="-100" dirty="0">
                <a:latin typeface="Noto Sans CJK JP Medium"/>
                <a:cs typeface="Noto Sans CJK JP Medium"/>
              </a:rPr>
              <a:t>ダ</a:t>
            </a:r>
            <a:r>
              <a:rPr sz="1200" b="0" spc="-90" dirty="0">
                <a:latin typeface="Noto Sans CJK JP Medium"/>
                <a:cs typeface="Noto Sans CJK JP Medium"/>
              </a:rPr>
              <a:t>菌を</a:t>
            </a:r>
            <a:r>
              <a:rPr sz="1200" b="0" spc="-65" dirty="0">
                <a:latin typeface="Noto Sans CJK JP Medium"/>
                <a:cs typeface="Noto Sans CJK JP Medium"/>
              </a:rPr>
              <a:t>抑制す</a:t>
            </a:r>
            <a:r>
              <a:rPr sz="1200" b="0" spc="-60" dirty="0">
                <a:latin typeface="Noto Sans CJK JP Medium"/>
                <a:cs typeface="Noto Sans CJK JP Medium"/>
              </a:rPr>
              <a:t>る</a:t>
            </a:r>
            <a:r>
              <a:rPr sz="1200" b="0" spc="-45" dirty="0">
                <a:latin typeface="Noto Sans CJK JP Medium"/>
                <a:cs typeface="Noto Sans CJK JP Medium"/>
              </a:rPr>
              <a:t>乳酸菌</a:t>
            </a:r>
            <a:r>
              <a:rPr sz="1200" b="0" spc="-30" dirty="0">
                <a:latin typeface="Noto Sans CJK JP Medium"/>
                <a:cs typeface="Noto Sans CJK JP Medium"/>
              </a:rPr>
              <a:t>を</a:t>
            </a:r>
            <a:r>
              <a:rPr sz="1200" b="0" spc="-135" dirty="0">
                <a:latin typeface="Noto Sans CJK JP Medium"/>
                <a:cs typeface="Noto Sans CJK JP Medium"/>
              </a:rPr>
              <a:t>配合</a:t>
            </a:r>
            <a:r>
              <a:rPr sz="1200" b="0" spc="-140" dirty="0">
                <a:latin typeface="Noto Sans CJK JP Medium"/>
                <a:cs typeface="Noto Sans CJK JP Medium"/>
              </a:rPr>
              <a:t>。</a:t>
            </a:r>
            <a:r>
              <a:rPr sz="1200" b="0" spc="-415" dirty="0">
                <a:latin typeface="Noto Sans CJK JP Medium"/>
                <a:cs typeface="Noto Sans CJK JP Medium"/>
              </a:rPr>
              <a:t>ヒ</a:t>
            </a:r>
            <a:r>
              <a:rPr sz="1200" b="0" spc="-125" dirty="0">
                <a:latin typeface="Noto Sans CJK JP Medium"/>
                <a:cs typeface="Noto Sans CJK JP Medium"/>
              </a:rPr>
              <a:t>ア</a:t>
            </a:r>
            <a:r>
              <a:rPr sz="1200" b="0" spc="-150" dirty="0">
                <a:latin typeface="Noto Sans CJK JP Medium"/>
                <a:cs typeface="Noto Sans CJK JP Medium"/>
              </a:rPr>
              <a:t>ル</a:t>
            </a:r>
            <a:r>
              <a:rPr sz="1200" b="0" spc="-130" dirty="0">
                <a:latin typeface="Noto Sans CJK JP Medium"/>
                <a:cs typeface="Noto Sans CJK JP Medium"/>
              </a:rPr>
              <a:t>ロ</a:t>
            </a:r>
            <a:r>
              <a:rPr sz="1200" b="0" spc="-170" dirty="0">
                <a:latin typeface="Noto Sans CJK JP Medium"/>
                <a:cs typeface="Noto Sans CJK JP Medium"/>
              </a:rPr>
              <a:t>ン</a:t>
            </a:r>
            <a:r>
              <a:rPr sz="1200" b="0" spc="-40" dirty="0">
                <a:latin typeface="Noto Sans CJK JP Medium"/>
                <a:cs typeface="Noto Sans CJK JP Medium"/>
              </a:rPr>
              <a:t>酸</a:t>
            </a:r>
            <a:r>
              <a:rPr sz="1200" b="0" spc="-35" dirty="0">
                <a:latin typeface="Noto Sans CJK JP Medium"/>
                <a:cs typeface="Noto Sans CJK JP Medium"/>
              </a:rPr>
              <a:t>で</a:t>
            </a:r>
            <a:r>
              <a:rPr sz="1200" b="0" spc="-459" dirty="0">
                <a:latin typeface="Noto Sans CJK JP Medium"/>
                <a:cs typeface="Noto Sans CJK JP Medium"/>
              </a:rPr>
              <a:t>う</a:t>
            </a:r>
            <a:r>
              <a:rPr sz="1200" b="0" spc="-245" dirty="0">
                <a:latin typeface="Noto Sans CJK JP Medium"/>
                <a:cs typeface="Noto Sans CJK JP Medium"/>
              </a:rPr>
              <a:t>る</a:t>
            </a:r>
            <a:r>
              <a:rPr sz="1200" b="0" spc="10" dirty="0">
                <a:latin typeface="Noto Sans CJK JP Medium"/>
                <a:cs typeface="Noto Sans CJK JP Medium"/>
              </a:rPr>
              <a:t>お</a:t>
            </a:r>
            <a:r>
              <a:rPr sz="1200" b="0" spc="-65" dirty="0">
                <a:latin typeface="Noto Sans CJK JP Medium"/>
                <a:cs typeface="Noto Sans CJK JP Medium"/>
              </a:rPr>
              <a:t>い</a:t>
            </a:r>
            <a:r>
              <a:rPr sz="1200" b="0" spc="-204" dirty="0">
                <a:latin typeface="Noto Sans CJK JP Medium"/>
                <a:cs typeface="Noto Sans CJK JP Medium"/>
              </a:rPr>
              <a:t>肌。</a:t>
            </a:r>
            <a:endParaRPr sz="1200" dirty="0">
              <a:latin typeface="Noto Sans CJK JP Medium"/>
              <a:cs typeface="Noto Sans CJK JP Medium"/>
            </a:endParaRPr>
          </a:p>
          <a:p>
            <a:pPr>
              <a:lnSpc>
                <a:spcPct val="100000"/>
              </a:lnSpc>
              <a:spcBef>
                <a:spcPts val="65"/>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内容</a:t>
            </a:r>
            <a:r>
              <a:rPr sz="1200" b="0" spc="-415" dirty="0">
                <a:latin typeface="Noto Sans CJK JP Medium"/>
                <a:cs typeface="Noto Sans CJK JP Medium"/>
              </a:rPr>
              <a:t>：４０ｇ×３</a:t>
            </a:r>
            <a:r>
              <a:rPr lang="vi-VN" sz="1200" b="0" dirty="0">
                <a:latin typeface="Noto Sans CJK JP Medium"/>
                <a:cs typeface="Noto Sans CJK JP Medium"/>
              </a:rPr>
              <a:t> viên</a:t>
            </a:r>
            <a:r>
              <a:rPr sz="1200" b="0" spc="65" dirty="0">
                <a:latin typeface="Noto Sans CJK JP Medium"/>
                <a:cs typeface="Noto Sans CJK JP Medium"/>
              </a:rPr>
              <a:t> </a:t>
            </a:r>
            <a:r>
              <a:rPr sz="1200" b="0" spc="130" dirty="0">
                <a:latin typeface="Noto Sans CJK JP Medium"/>
                <a:cs typeface="Noto Sans CJK JP Medium"/>
              </a:rPr>
              <a:t>/</a:t>
            </a:r>
            <a:r>
              <a:rPr sz="1200" b="0" spc="100" dirty="0">
                <a:latin typeface="Noto Sans CJK JP Medium"/>
                <a:cs typeface="Noto Sans CJK JP Medium"/>
              </a:rPr>
              <a:t> </a:t>
            </a:r>
            <a:r>
              <a:rPr sz="1200" b="0" spc="15" dirty="0">
                <a:latin typeface="Noto Sans CJK JP Medium"/>
                <a:cs typeface="Noto Sans CJK JP Medium"/>
              </a:rPr>
              <a:t>BOX</a:t>
            </a:r>
            <a:endParaRPr sz="1200" dirty="0">
              <a:latin typeface="Noto Sans CJK JP Medium"/>
              <a:cs typeface="Noto Sans CJK JP Medium"/>
            </a:endParaRPr>
          </a:p>
          <a:p>
            <a:pPr marL="299085" marR="5080" indent="-287020">
              <a:lnSpc>
                <a:spcPct val="200000"/>
              </a:lnSpc>
              <a:buClr>
                <a:srgbClr val="000000"/>
              </a:buClr>
              <a:buFont typeface="Arial"/>
              <a:buChar char="■"/>
              <a:tabLst>
                <a:tab pos="299085" algn="l"/>
                <a:tab pos="299720" algn="l"/>
              </a:tabLst>
            </a:pPr>
            <a:r>
              <a:rPr sz="1200" b="0" spc="10" dirty="0">
                <a:solidFill>
                  <a:srgbClr val="30859B"/>
                </a:solidFill>
                <a:latin typeface="Noto Sans CJK JP Medium"/>
                <a:cs typeface="Noto Sans CJK JP Medium"/>
              </a:rPr>
              <a:t>全成分</a:t>
            </a:r>
            <a:r>
              <a:rPr sz="1200" b="0" spc="-200" dirty="0">
                <a:solidFill>
                  <a:srgbClr val="30859B"/>
                </a:solidFill>
                <a:latin typeface="Noto Sans CJK JP Medium"/>
                <a:cs typeface="Noto Sans CJK JP Medium"/>
              </a:rPr>
              <a:t>：硫酸</a:t>
            </a:r>
            <a:r>
              <a:rPr sz="1200" b="0" spc="-120" dirty="0">
                <a:solidFill>
                  <a:srgbClr val="30859B"/>
                </a:solidFill>
                <a:latin typeface="Noto Sans CJK JP Medium"/>
                <a:cs typeface="Noto Sans CJK JP Medium"/>
              </a:rPr>
              <a:t>Na</a:t>
            </a:r>
            <a:r>
              <a:rPr sz="1200" b="0" spc="-400" dirty="0">
                <a:solidFill>
                  <a:srgbClr val="30859B"/>
                </a:solidFill>
                <a:latin typeface="Noto Sans CJK JP Medium"/>
                <a:cs typeface="Noto Sans CJK JP Medium"/>
              </a:rPr>
              <a:t>、</a:t>
            </a:r>
            <a:r>
              <a:rPr sz="1200" b="0" spc="-459" dirty="0">
                <a:solidFill>
                  <a:srgbClr val="30859B"/>
                </a:solidFill>
                <a:latin typeface="Noto Sans CJK JP Medium"/>
                <a:cs typeface="Noto Sans CJK JP Medium"/>
              </a:rPr>
              <a:t>リ</a:t>
            </a:r>
            <a:r>
              <a:rPr sz="1200" b="0" spc="-170" dirty="0">
                <a:solidFill>
                  <a:srgbClr val="30859B"/>
                </a:solidFill>
                <a:latin typeface="Noto Sans CJK JP Medium"/>
                <a:cs typeface="Noto Sans CJK JP Medium"/>
              </a:rPr>
              <a:t>ン</a:t>
            </a:r>
            <a:r>
              <a:rPr sz="1200" b="0" spc="-160" dirty="0">
                <a:solidFill>
                  <a:srgbClr val="30859B"/>
                </a:solidFill>
                <a:latin typeface="Noto Sans CJK JP Medium"/>
                <a:cs typeface="Noto Sans CJK JP Medium"/>
              </a:rPr>
              <a:t>ゴ</a:t>
            </a:r>
            <a:r>
              <a:rPr sz="1200" b="0" spc="-204" dirty="0">
                <a:solidFill>
                  <a:srgbClr val="30859B"/>
                </a:solidFill>
                <a:latin typeface="Noto Sans CJK JP Medium"/>
                <a:cs typeface="Noto Sans CJK JP Medium"/>
              </a:rPr>
              <a:t>酸</a:t>
            </a:r>
            <a:r>
              <a:rPr sz="1200" b="0" spc="-210" dirty="0">
                <a:solidFill>
                  <a:srgbClr val="30859B"/>
                </a:solidFill>
                <a:latin typeface="Noto Sans CJK JP Medium"/>
                <a:cs typeface="Noto Sans CJK JP Medium"/>
              </a:rPr>
              <a:t>、</a:t>
            </a:r>
            <a:r>
              <a:rPr sz="1200" b="0" dirty="0">
                <a:solidFill>
                  <a:srgbClr val="30859B"/>
                </a:solidFill>
                <a:latin typeface="Noto Sans CJK JP Medium"/>
                <a:cs typeface="Noto Sans CJK JP Medium"/>
              </a:rPr>
              <a:t>炭酸水</a:t>
            </a:r>
            <a:r>
              <a:rPr sz="1200" b="0" spc="5" dirty="0">
                <a:solidFill>
                  <a:srgbClr val="30859B"/>
                </a:solidFill>
                <a:latin typeface="Noto Sans CJK JP Medium"/>
                <a:cs typeface="Noto Sans CJK JP Medium"/>
              </a:rPr>
              <a:t>素</a:t>
            </a:r>
            <a:r>
              <a:rPr sz="1200" b="0" spc="-114" dirty="0">
                <a:solidFill>
                  <a:srgbClr val="30859B"/>
                </a:solidFill>
                <a:latin typeface="Noto Sans CJK JP Medium"/>
                <a:cs typeface="Noto Sans CJK JP Medium"/>
              </a:rPr>
              <a:t>Na</a:t>
            </a:r>
            <a:r>
              <a:rPr sz="1200" b="0" spc="-409" dirty="0">
                <a:solidFill>
                  <a:srgbClr val="30859B"/>
                </a:solidFill>
                <a:latin typeface="Noto Sans CJK JP Medium"/>
                <a:cs typeface="Noto Sans CJK JP Medium"/>
              </a:rPr>
              <a:t>、</a:t>
            </a:r>
            <a:r>
              <a:rPr sz="1200" b="0" dirty="0">
                <a:solidFill>
                  <a:srgbClr val="30859B"/>
                </a:solidFill>
                <a:latin typeface="Noto Sans CJK JP Medium"/>
                <a:cs typeface="Noto Sans CJK JP Medium"/>
              </a:rPr>
              <a:t>炭酸</a:t>
            </a:r>
            <a:r>
              <a:rPr sz="1200" b="0" spc="-114" dirty="0">
                <a:solidFill>
                  <a:srgbClr val="30859B"/>
                </a:solidFill>
                <a:latin typeface="Noto Sans CJK JP Medium"/>
                <a:cs typeface="Noto Sans CJK JP Medium"/>
              </a:rPr>
              <a:t>Na</a:t>
            </a:r>
            <a:r>
              <a:rPr sz="1200" b="0" spc="-400" dirty="0">
                <a:solidFill>
                  <a:srgbClr val="30859B"/>
                </a:solidFill>
                <a:latin typeface="Noto Sans CJK JP Medium"/>
                <a:cs typeface="Noto Sans CJK JP Medium"/>
              </a:rPr>
              <a:t>、</a:t>
            </a:r>
            <a:r>
              <a:rPr sz="1200" b="0" spc="-25" dirty="0">
                <a:solidFill>
                  <a:srgbClr val="30859B"/>
                </a:solidFill>
                <a:latin typeface="Noto Sans CJK JP Medium"/>
                <a:cs typeface="Noto Sans CJK JP Medium"/>
              </a:rPr>
              <a:t>PEG-150</a:t>
            </a:r>
            <a:r>
              <a:rPr sz="1200" b="0" spc="-400" dirty="0">
                <a:solidFill>
                  <a:srgbClr val="30859B"/>
                </a:solidFill>
                <a:latin typeface="Noto Sans CJK JP Medium"/>
                <a:cs typeface="Noto Sans CJK JP Medium"/>
              </a:rPr>
              <a:t>、</a:t>
            </a:r>
            <a:r>
              <a:rPr sz="1200" b="0" spc="-300" dirty="0">
                <a:solidFill>
                  <a:srgbClr val="30859B"/>
                </a:solidFill>
                <a:latin typeface="Noto Sans CJK JP Medium"/>
                <a:cs typeface="Noto Sans CJK JP Medium"/>
              </a:rPr>
              <a:t>シ</a:t>
            </a:r>
            <a:r>
              <a:rPr sz="1200" b="0" spc="-290" dirty="0">
                <a:solidFill>
                  <a:srgbClr val="30859B"/>
                </a:solidFill>
                <a:latin typeface="Noto Sans CJK JP Medium"/>
                <a:cs typeface="Noto Sans CJK JP Medium"/>
              </a:rPr>
              <a:t>リ</a:t>
            </a:r>
            <a:r>
              <a:rPr sz="1200" b="0" spc="-275" dirty="0">
                <a:solidFill>
                  <a:srgbClr val="30859B"/>
                </a:solidFill>
                <a:latin typeface="Noto Sans CJK JP Medium"/>
                <a:cs typeface="Noto Sans CJK JP Medium"/>
              </a:rPr>
              <a:t>カ</a:t>
            </a:r>
            <a:r>
              <a:rPr sz="1200" b="0" spc="-270" dirty="0">
                <a:solidFill>
                  <a:srgbClr val="30859B"/>
                </a:solidFill>
                <a:latin typeface="Noto Sans CJK JP Medium"/>
                <a:cs typeface="Noto Sans CJK JP Medium"/>
              </a:rPr>
              <a:t>、</a:t>
            </a:r>
            <a:r>
              <a:rPr sz="1200" b="0" spc="-70" dirty="0">
                <a:solidFill>
                  <a:srgbClr val="30859B"/>
                </a:solidFill>
                <a:latin typeface="Noto Sans CJK JP Medium"/>
                <a:cs typeface="Noto Sans CJK JP Medium"/>
              </a:rPr>
              <a:t>デ</a:t>
            </a:r>
            <a:r>
              <a:rPr sz="1200" b="0" spc="-60" dirty="0">
                <a:solidFill>
                  <a:srgbClr val="30859B"/>
                </a:solidFill>
                <a:latin typeface="Noto Sans CJK JP Medium"/>
                <a:cs typeface="Noto Sans CJK JP Medium"/>
              </a:rPr>
              <a:t>キ</a:t>
            </a:r>
            <a:r>
              <a:rPr sz="1200" b="0" spc="-400" dirty="0">
                <a:solidFill>
                  <a:srgbClr val="30859B"/>
                </a:solidFill>
                <a:latin typeface="Noto Sans CJK JP Medium"/>
                <a:cs typeface="Noto Sans CJK JP Medium"/>
              </a:rPr>
              <a:t>スト</a:t>
            </a:r>
            <a:r>
              <a:rPr sz="1200" b="0" spc="-385" dirty="0">
                <a:solidFill>
                  <a:srgbClr val="30859B"/>
                </a:solidFill>
                <a:latin typeface="Noto Sans CJK JP Medium"/>
                <a:cs typeface="Noto Sans CJK JP Medium"/>
              </a:rPr>
              <a:t>リ</a:t>
            </a:r>
            <a:r>
              <a:rPr sz="1200" b="0" spc="-170" dirty="0">
                <a:solidFill>
                  <a:srgbClr val="30859B"/>
                </a:solidFill>
                <a:latin typeface="Noto Sans CJK JP Medium"/>
                <a:cs typeface="Noto Sans CJK JP Medium"/>
              </a:rPr>
              <a:t>ン</a:t>
            </a:r>
            <a:r>
              <a:rPr sz="1200" b="0" spc="-400" dirty="0">
                <a:solidFill>
                  <a:srgbClr val="30859B"/>
                </a:solidFill>
                <a:latin typeface="Noto Sans CJK JP Medium"/>
                <a:cs typeface="Noto Sans CJK JP Medium"/>
              </a:rPr>
              <a:t>、</a:t>
            </a:r>
            <a:r>
              <a:rPr sz="1200" b="0" spc="-415" dirty="0">
                <a:solidFill>
                  <a:srgbClr val="30859B"/>
                </a:solidFill>
                <a:latin typeface="Noto Sans CJK JP Medium"/>
                <a:cs typeface="Noto Sans CJK JP Medium"/>
              </a:rPr>
              <a:t>ヒ</a:t>
            </a:r>
            <a:r>
              <a:rPr sz="1200" b="0" spc="-80" dirty="0">
                <a:solidFill>
                  <a:srgbClr val="30859B"/>
                </a:solidFill>
                <a:latin typeface="Noto Sans CJK JP Medium"/>
                <a:cs typeface="Noto Sans CJK JP Medium"/>
              </a:rPr>
              <a:t>ア</a:t>
            </a:r>
            <a:r>
              <a:rPr sz="1200" b="0" spc="-70" dirty="0">
                <a:solidFill>
                  <a:srgbClr val="30859B"/>
                </a:solidFill>
                <a:latin typeface="Noto Sans CJK JP Medium"/>
                <a:cs typeface="Noto Sans CJK JP Medium"/>
              </a:rPr>
              <a:t>ル</a:t>
            </a:r>
            <a:r>
              <a:rPr sz="1200" b="0" spc="-260" dirty="0">
                <a:solidFill>
                  <a:srgbClr val="30859B"/>
                </a:solidFill>
                <a:latin typeface="Noto Sans CJK JP Medium"/>
                <a:cs typeface="Noto Sans CJK JP Medium"/>
              </a:rPr>
              <a:t>ロ</a:t>
            </a:r>
            <a:r>
              <a:rPr sz="1200" b="0" spc="-160" dirty="0">
                <a:solidFill>
                  <a:srgbClr val="30859B"/>
                </a:solidFill>
                <a:latin typeface="Noto Sans CJK JP Medium"/>
                <a:cs typeface="Noto Sans CJK JP Medium"/>
              </a:rPr>
              <a:t>ン</a:t>
            </a:r>
            <a:r>
              <a:rPr sz="1200" b="0" spc="10" dirty="0">
                <a:solidFill>
                  <a:srgbClr val="30859B"/>
                </a:solidFill>
                <a:latin typeface="Noto Sans CJK JP Medium"/>
                <a:cs typeface="Noto Sans CJK JP Medium"/>
              </a:rPr>
              <a:t>酸</a:t>
            </a:r>
            <a:r>
              <a:rPr sz="1200" b="0" spc="-120" dirty="0">
                <a:solidFill>
                  <a:srgbClr val="30859B"/>
                </a:solidFill>
                <a:latin typeface="Noto Sans CJK JP Medium"/>
                <a:cs typeface="Noto Sans CJK JP Medium"/>
              </a:rPr>
              <a:t>Na</a:t>
            </a:r>
            <a:r>
              <a:rPr sz="1200" b="0" spc="-400" dirty="0">
                <a:solidFill>
                  <a:srgbClr val="30859B"/>
                </a:solidFill>
                <a:latin typeface="Noto Sans CJK JP Medium"/>
                <a:cs typeface="Noto Sans CJK JP Medium"/>
              </a:rPr>
              <a:t>、</a:t>
            </a:r>
            <a:r>
              <a:rPr sz="1200" b="0" spc="-70" dirty="0">
                <a:solidFill>
                  <a:srgbClr val="30859B"/>
                </a:solidFill>
                <a:latin typeface="Noto Sans CJK JP Medium"/>
                <a:cs typeface="Noto Sans CJK JP Medium"/>
              </a:rPr>
              <a:t>エ</a:t>
            </a:r>
            <a:r>
              <a:rPr sz="1200" b="0" spc="-170" dirty="0">
                <a:solidFill>
                  <a:srgbClr val="30859B"/>
                </a:solidFill>
                <a:latin typeface="Noto Sans CJK JP Medium"/>
                <a:cs typeface="Noto Sans CJK JP Medium"/>
              </a:rPr>
              <a:t>ン</a:t>
            </a:r>
            <a:r>
              <a:rPr sz="1200" b="0" spc="-114" dirty="0">
                <a:solidFill>
                  <a:srgbClr val="30859B"/>
                </a:solidFill>
                <a:latin typeface="Noto Sans CJK JP Medium"/>
                <a:cs typeface="Noto Sans CJK JP Medium"/>
              </a:rPr>
              <a:t>テ</a:t>
            </a:r>
            <a:r>
              <a:rPr sz="1200" b="0" spc="-260" dirty="0">
                <a:solidFill>
                  <a:srgbClr val="30859B"/>
                </a:solidFill>
                <a:latin typeface="Noto Sans CJK JP Medium"/>
                <a:cs typeface="Noto Sans CJK JP Medium"/>
              </a:rPr>
              <a:t>ロ</a:t>
            </a:r>
            <a:r>
              <a:rPr sz="1200" b="0" spc="-245" dirty="0">
                <a:solidFill>
                  <a:srgbClr val="30859B"/>
                </a:solidFill>
                <a:latin typeface="Noto Sans CJK JP Medium"/>
                <a:cs typeface="Noto Sans CJK JP Medium"/>
              </a:rPr>
              <a:t>コ</a:t>
            </a:r>
            <a:r>
              <a:rPr sz="1200" b="0" spc="-315" dirty="0">
                <a:solidFill>
                  <a:srgbClr val="30859B"/>
                </a:solidFill>
                <a:latin typeface="Noto Sans CJK JP Medium"/>
                <a:cs typeface="Noto Sans CJK JP Medium"/>
              </a:rPr>
              <a:t>ッ</a:t>
            </a:r>
            <a:r>
              <a:rPr sz="1200" b="0" spc="-150" dirty="0">
                <a:solidFill>
                  <a:srgbClr val="30859B"/>
                </a:solidFill>
                <a:latin typeface="Noto Sans CJK JP Medium"/>
                <a:cs typeface="Noto Sans CJK JP Medium"/>
              </a:rPr>
              <a:t>カ </a:t>
            </a:r>
            <a:r>
              <a:rPr sz="1200" b="0" spc="-210" dirty="0">
                <a:solidFill>
                  <a:srgbClr val="30859B"/>
                </a:solidFill>
                <a:latin typeface="Noto Sans CJK JP Medium"/>
                <a:cs typeface="Noto Sans CJK JP Medium"/>
              </a:rPr>
              <a:t>ス</a:t>
            </a:r>
            <a:r>
              <a:rPr sz="1200" b="0" spc="-590" dirty="0">
                <a:solidFill>
                  <a:srgbClr val="30859B"/>
                </a:solidFill>
                <a:latin typeface="Noto Sans CJK JP Medium"/>
                <a:cs typeface="Noto Sans CJK JP Medium"/>
              </a:rPr>
              <a:t>・</a:t>
            </a:r>
            <a:r>
              <a:rPr sz="1200" b="0" spc="-185" dirty="0">
                <a:solidFill>
                  <a:srgbClr val="30859B"/>
                </a:solidFill>
                <a:latin typeface="Noto Sans CJK JP Medium"/>
                <a:cs typeface="Noto Sans CJK JP Medium"/>
              </a:rPr>
              <a:t>フ</a:t>
            </a:r>
            <a:r>
              <a:rPr sz="1200" b="0" spc="-229" dirty="0">
                <a:solidFill>
                  <a:srgbClr val="30859B"/>
                </a:solidFill>
                <a:latin typeface="Noto Sans CJK JP Medium"/>
                <a:cs typeface="Noto Sans CJK JP Medium"/>
              </a:rPr>
              <a:t>ェ</a:t>
            </a:r>
            <a:r>
              <a:rPr sz="1200" b="0" spc="-140" dirty="0">
                <a:solidFill>
                  <a:srgbClr val="30859B"/>
                </a:solidFill>
                <a:latin typeface="Noto Sans CJK JP Medium"/>
                <a:cs typeface="Noto Sans CJK JP Medium"/>
              </a:rPr>
              <a:t>カ</a:t>
            </a:r>
            <a:r>
              <a:rPr sz="1200" b="0" spc="-459" dirty="0">
                <a:solidFill>
                  <a:srgbClr val="30859B"/>
                </a:solidFill>
                <a:latin typeface="Noto Sans CJK JP Medium"/>
                <a:cs typeface="Noto Sans CJK JP Medium"/>
              </a:rPr>
              <a:t>リ</a:t>
            </a:r>
            <a:r>
              <a:rPr sz="1200" b="0" spc="-315" dirty="0">
                <a:solidFill>
                  <a:srgbClr val="30859B"/>
                </a:solidFill>
                <a:latin typeface="Noto Sans CJK JP Medium"/>
                <a:cs typeface="Noto Sans CJK JP Medium"/>
              </a:rPr>
              <a:t>ス</a:t>
            </a:r>
            <a:r>
              <a:rPr sz="1200" b="0" spc="-305" dirty="0">
                <a:solidFill>
                  <a:srgbClr val="30859B"/>
                </a:solidFill>
                <a:latin typeface="Noto Sans CJK JP Medium"/>
                <a:cs typeface="Noto Sans CJK JP Medium"/>
              </a:rPr>
              <a:t>、</a:t>
            </a:r>
            <a:r>
              <a:rPr sz="1200" b="0" spc="-204" dirty="0">
                <a:solidFill>
                  <a:srgbClr val="30859B"/>
                </a:solidFill>
                <a:latin typeface="Noto Sans CJK JP Medium"/>
                <a:cs typeface="Noto Sans CJK JP Medium"/>
              </a:rPr>
              <a:t>水</a:t>
            </a:r>
            <a:r>
              <a:rPr sz="1200" b="0" spc="-200" dirty="0">
                <a:solidFill>
                  <a:srgbClr val="30859B"/>
                </a:solidFill>
                <a:latin typeface="Noto Sans CJK JP Medium"/>
                <a:cs typeface="Noto Sans CJK JP Medium"/>
              </a:rPr>
              <a:t>、</a:t>
            </a:r>
            <a:r>
              <a:rPr sz="1200" b="0" spc="-135" dirty="0">
                <a:solidFill>
                  <a:srgbClr val="30859B"/>
                </a:solidFill>
                <a:latin typeface="Noto Sans CJK JP Medium"/>
                <a:cs typeface="Noto Sans CJK JP Medium"/>
              </a:rPr>
              <a:t>香料</a:t>
            </a:r>
            <a:r>
              <a:rPr sz="1200" b="0" spc="-140" dirty="0">
                <a:solidFill>
                  <a:srgbClr val="30859B"/>
                </a:solidFill>
                <a:latin typeface="Noto Sans CJK JP Medium"/>
                <a:cs typeface="Noto Sans CJK JP Medium"/>
              </a:rPr>
              <a:t>、</a:t>
            </a:r>
            <a:r>
              <a:rPr sz="1200" b="0" spc="5" dirty="0">
                <a:solidFill>
                  <a:srgbClr val="30859B"/>
                </a:solidFill>
                <a:latin typeface="Noto Sans CJK JP Medium"/>
                <a:cs typeface="Noto Sans CJK JP Medium"/>
              </a:rPr>
              <a:t>赤</a:t>
            </a:r>
            <a:r>
              <a:rPr sz="1200" b="0" spc="-85" dirty="0">
                <a:solidFill>
                  <a:srgbClr val="30859B"/>
                </a:solidFill>
                <a:latin typeface="Noto Sans CJK JP Medium"/>
                <a:cs typeface="Noto Sans CJK JP Medium"/>
              </a:rPr>
              <a:t>106</a:t>
            </a:r>
            <a:r>
              <a:rPr sz="1200" b="0" spc="-400" dirty="0">
                <a:solidFill>
                  <a:srgbClr val="30859B"/>
                </a:solidFill>
                <a:latin typeface="Noto Sans CJK JP Medium"/>
                <a:cs typeface="Noto Sans CJK JP Medium"/>
              </a:rPr>
              <a:t>、</a:t>
            </a:r>
            <a:r>
              <a:rPr sz="1200" b="0" spc="-260" dirty="0">
                <a:solidFill>
                  <a:srgbClr val="30859B"/>
                </a:solidFill>
                <a:latin typeface="Noto Sans CJK JP Medium"/>
                <a:cs typeface="Noto Sans CJK JP Medium"/>
              </a:rPr>
              <a:t>タ</a:t>
            </a:r>
            <a:r>
              <a:rPr sz="1200" b="0" spc="-15" dirty="0">
                <a:solidFill>
                  <a:srgbClr val="30859B"/>
                </a:solidFill>
                <a:latin typeface="Noto Sans CJK JP Medium"/>
                <a:cs typeface="Noto Sans CJK JP Medium"/>
              </a:rPr>
              <a:t>ル</a:t>
            </a:r>
            <a:r>
              <a:rPr sz="1200" b="0" spc="-305" dirty="0">
                <a:solidFill>
                  <a:srgbClr val="30859B"/>
                </a:solidFill>
                <a:latin typeface="Noto Sans CJK JP Medium"/>
                <a:cs typeface="Noto Sans CJK JP Medium"/>
              </a:rPr>
              <a:t>ク</a:t>
            </a:r>
            <a:endParaRPr sz="1200" dirty="0">
              <a:latin typeface="Noto Sans CJK JP Medium"/>
              <a:cs typeface="Noto Sans CJK JP Medium"/>
            </a:endParaRPr>
          </a:p>
          <a:p>
            <a:pPr>
              <a:lnSpc>
                <a:spcPct val="100000"/>
              </a:lnSpc>
              <a:spcBef>
                <a:spcPts val="60"/>
              </a:spcBef>
              <a:buFont typeface="Arial"/>
              <a:buChar char="■"/>
            </a:pPr>
            <a:endParaRPr sz="650" dirty="0">
              <a:latin typeface="Noto Sans CJK JP Medium"/>
              <a:cs typeface="Noto Sans CJK JP Medium"/>
            </a:endParaRPr>
          </a:p>
          <a:p>
            <a:pPr marL="299085" indent="-287020">
              <a:lnSpc>
                <a:spcPct val="100000"/>
              </a:lnSpc>
              <a:spcBef>
                <a:spcPts val="5"/>
              </a:spcBef>
              <a:buFont typeface="Arial"/>
              <a:buChar char="■"/>
              <a:tabLst>
                <a:tab pos="299085" algn="l"/>
                <a:tab pos="299720" algn="l"/>
              </a:tabLst>
            </a:pPr>
            <a:r>
              <a:rPr sz="1200" b="0" spc="-150" dirty="0">
                <a:latin typeface="Noto Sans CJK JP Medium"/>
                <a:cs typeface="Noto Sans CJK JP Medium"/>
              </a:rPr>
              <a:t>ご</a:t>
            </a:r>
            <a:r>
              <a:rPr sz="1200" b="0" spc="10" dirty="0">
                <a:latin typeface="Noto Sans CJK JP Medium"/>
                <a:cs typeface="Noto Sans CJK JP Medium"/>
              </a:rPr>
              <a:t>使用</a:t>
            </a:r>
            <a:r>
              <a:rPr sz="1200" b="0" spc="-114" dirty="0">
                <a:latin typeface="Noto Sans CJK JP Medium"/>
                <a:cs typeface="Noto Sans CJK JP Medium"/>
              </a:rPr>
              <a:t>方法：浴槽</a:t>
            </a:r>
            <a:r>
              <a:rPr sz="1200" b="0" spc="-105" dirty="0">
                <a:latin typeface="Noto Sans CJK JP Medium"/>
                <a:cs typeface="Noto Sans CJK JP Medium"/>
              </a:rPr>
              <a:t>の</a:t>
            </a:r>
            <a:r>
              <a:rPr sz="1200" b="0" spc="-355" dirty="0">
                <a:latin typeface="Noto Sans CJK JP Medium"/>
                <a:cs typeface="Noto Sans CJK JP Medium"/>
              </a:rPr>
              <a:t>湯</a:t>
            </a:r>
            <a:r>
              <a:rPr sz="1200" b="0" spc="-315" dirty="0">
                <a:latin typeface="Noto Sans CJK JP Medium"/>
                <a:cs typeface="Noto Sans CJK JP Medium"/>
              </a:rPr>
              <a:t>（２００L）</a:t>
            </a:r>
            <a:r>
              <a:rPr sz="1200" b="0" spc="-325" dirty="0">
                <a:latin typeface="Noto Sans CJK JP Medium"/>
                <a:cs typeface="Noto Sans CJK JP Medium"/>
              </a:rPr>
              <a:t>に</a:t>
            </a:r>
            <a:r>
              <a:rPr sz="1200" b="0" spc="-155" dirty="0">
                <a:latin typeface="Noto Sans CJK JP Medium"/>
                <a:cs typeface="Noto Sans CJK JP Medium"/>
              </a:rPr>
              <a:t>本品</a:t>
            </a:r>
            <a:r>
              <a:rPr sz="1200" b="0" spc="-150" dirty="0">
                <a:latin typeface="Noto Sans CJK JP Medium"/>
                <a:cs typeface="Noto Sans CJK JP Medium"/>
              </a:rPr>
              <a:t>１</a:t>
            </a:r>
            <a:r>
              <a:rPr lang="vi-VN" sz="1200" b="0" spc="-90" dirty="0">
                <a:latin typeface="Noto Sans CJK JP Medium"/>
                <a:cs typeface="Noto Sans CJK JP Medium"/>
              </a:rPr>
              <a:t> viên</a:t>
            </a:r>
            <a:r>
              <a:rPr sz="1200" b="0" spc="-90" dirty="0" err="1">
                <a:latin typeface="Noto Sans CJK JP Medium"/>
                <a:cs typeface="Noto Sans CJK JP Medium"/>
              </a:rPr>
              <a:t>を</a:t>
            </a:r>
            <a:r>
              <a:rPr sz="1200" b="0" spc="-10" dirty="0" err="1">
                <a:latin typeface="Noto Sans CJK JP Medium"/>
                <a:cs typeface="Noto Sans CJK JP Medium"/>
              </a:rPr>
              <a:t>入</a:t>
            </a:r>
            <a:r>
              <a:rPr sz="1200" b="0" spc="-5" dirty="0" err="1">
                <a:latin typeface="Noto Sans CJK JP Medium"/>
                <a:cs typeface="Noto Sans CJK JP Medium"/>
              </a:rPr>
              <a:t>れ</a:t>
            </a:r>
            <a:r>
              <a:rPr sz="1200" b="0" spc="-400" dirty="0" err="1">
                <a:latin typeface="Noto Sans CJK JP Medium"/>
                <a:cs typeface="Noto Sans CJK JP Medium"/>
              </a:rPr>
              <a:t>、</a:t>
            </a:r>
            <a:r>
              <a:rPr sz="1200" b="0" spc="-260" dirty="0" err="1">
                <a:latin typeface="Noto Sans CJK JP Medium"/>
                <a:cs typeface="Noto Sans CJK JP Medium"/>
              </a:rPr>
              <a:t>よ</a:t>
            </a:r>
            <a:r>
              <a:rPr sz="1200" b="0" spc="-440" dirty="0" err="1">
                <a:latin typeface="Noto Sans CJK JP Medium"/>
                <a:cs typeface="Noto Sans CJK JP Medium"/>
              </a:rPr>
              <a:t>く</a:t>
            </a:r>
            <a:r>
              <a:rPr sz="1200" b="0" spc="-70" dirty="0" err="1">
                <a:latin typeface="Noto Sans CJK JP Medium"/>
                <a:cs typeface="Noto Sans CJK JP Medium"/>
              </a:rPr>
              <a:t>か</a:t>
            </a:r>
            <a:r>
              <a:rPr sz="1200" b="0" spc="-245" dirty="0" err="1">
                <a:latin typeface="Noto Sans CJK JP Medium"/>
                <a:cs typeface="Noto Sans CJK JP Medium"/>
              </a:rPr>
              <a:t>き</a:t>
            </a:r>
            <a:r>
              <a:rPr sz="1200" b="0" spc="-210" dirty="0" err="1">
                <a:latin typeface="Noto Sans CJK JP Medium"/>
                <a:cs typeface="Noto Sans CJK JP Medium"/>
              </a:rPr>
              <a:t>ま</a:t>
            </a:r>
            <a:r>
              <a:rPr sz="1200" b="0" spc="10" dirty="0" err="1">
                <a:latin typeface="Noto Sans CJK JP Medium"/>
                <a:cs typeface="Noto Sans CJK JP Medium"/>
              </a:rPr>
              <a:t>ぜ</a:t>
            </a:r>
            <a:r>
              <a:rPr sz="1200" b="0" spc="-100" dirty="0" err="1">
                <a:latin typeface="Noto Sans CJK JP Medium"/>
                <a:cs typeface="Noto Sans CJK JP Medium"/>
              </a:rPr>
              <a:t>て</a:t>
            </a:r>
            <a:r>
              <a:rPr sz="1200" b="0" spc="-95" dirty="0" err="1">
                <a:latin typeface="Noto Sans CJK JP Medium"/>
                <a:cs typeface="Noto Sans CJK JP Medium"/>
              </a:rPr>
              <a:t>か</a:t>
            </a:r>
            <a:r>
              <a:rPr sz="1200" b="0" spc="-285" dirty="0" err="1">
                <a:latin typeface="Noto Sans CJK JP Medium"/>
                <a:cs typeface="Noto Sans CJK JP Medium"/>
              </a:rPr>
              <a:t>ら</a:t>
            </a:r>
            <a:r>
              <a:rPr sz="1200" b="0" spc="-150" dirty="0" err="1">
                <a:latin typeface="Noto Sans CJK JP Medium"/>
                <a:cs typeface="Noto Sans CJK JP Medium"/>
              </a:rPr>
              <a:t>ご</a:t>
            </a:r>
            <a:r>
              <a:rPr sz="1200" b="0" spc="-145" dirty="0" err="1">
                <a:latin typeface="Noto Sans CJK JP Medium"/>
                <a:cs typeface="Noto Sans CJK JP Medium"/>
              </a:rPr>
              <a:t>入浴</a:t>
            </a:r>
            <a:r>
              <a:rPr sz="1200" b="0" spc="-155" dirty="0" err="1">
                <a:latin typeface="Noto Sans CJK JP Medium"/>
                <a:cs typeface="Noto Sans CJK JP Medium"/>
              </a:rPr>
              <a:t>く</a:t>
            </a:r>
            <a:r>
              <a:rPr sz="1200" b="0" spc="-55" dirty="0" err="1">
                <a:latin typeface="Noto Sans CJK JP Medium"/>
                <a:cs typeface="Noto Sans CJK JP Medium"/>
              </a:rPr>
              <a:t>だ</a:t>
            </a:r>
            <a:r>
              <a:rPr sz="1200" b="0" spc="-295" dirty="0" err="1">
                <a:latin typeface="Noto Sans CJK JP Medium"/>
                <a:cs typeface="Noto Sans CJK JP Medium"/>
              </a:rPr>
              <a:t>さ</a:t>
            </a:r>
            <a:r>
              <a:rPr sz="1200" b="0" spc="-55" dirty="0" err="1">
                <a:latin typeface="Noto Sans CJK JP Medium"/>
                <a:cs typeface="Noto Sans CJK JP Medium"/>
              </a:rPr>
              <a:t>い</a:t>
            </a:r>
            <a:r>
              <a:rPr sz="1200" b="0" spc="-405" dirty="0">
                <a:latin typeface="Noto Sans CJK JP Medium"/>
                <a:cs typeface="Noto Sans CJK JP Medium"/>
              </a:rPr>
              <a:t>。</a:t>
            </a:r>
            <a:endParaRPr sz="1200" dirty="0">
              <a:latin typeface="Noto Sans CJK JP Medium"/>
              <a:cs typeface="Noto Sans CJK JP Medium"/>
            </a:endParaRPr>
          </a:p>
          <a:p>
            <a:pPr>
              <a:lnSpc>
                <a:spcPct val="100000"/>
              </a:lnSpc>
              <a:spcBef>
                <a:spcPts val="60"/>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使用期</a:t>
            </a:r>
            <a:r>
              <a:rPr sz="1200" b="0" spc="-114" dirty="0">
                <a:latin typeface="Noto Sans CJK JP Medium"/>
                <a:cs typeface="Noto Sans CJK JP Medium"/>
              </a:rPr>
              <a:t>限：未開封</a:t>
            </a:r>
            <a:r>
              <a:rPr sz="1200" b="0" spc="-110" dirty="0">
                <a:latin typeface="Noto Sans CJK JP Medium"/>
                <a:cs typeface="Noto Sans CJK JP Medium"/>
              </a:rPr>
              <a:t>で</a:t>
            </a:r>
            <a:r>
              <a:rPr sz="1200" b="0" spc="-235" dirty="0">
                <a:latin typeface="Noto Sans CJK JP Medium"/>
                <a:cs typeface="Noto Sans CJK JP Medium"/>
              </a:rPr>
              <a:t>３年</a:t>
            </a:r>
            <a:endParaRPr sz="1200" dirty="0">
              <a:latin typeface="Noto Sans CJK JP Medium"/>
              <a:cs typeface="Noto Sans CJK JP Medium"/>
            </a:endParaRPr>
          </a:p>
          <a:p>
            <a:pPr>
              <a:lnSpc>
                <a:spcPct val="100000"/>
              </a:lnSpc>
              <a:spcBef>
                <a:spcPts val="60"/>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製造国</a:t>
            </a:r>
            <a:r>
              <a:rPr sz="1200" b="0" spc="-200" dirty="0">
                <a:latin typeface="Noto Sans CJK JP Medium"/>
                <a:cs typeface="Noto Sans CJK JP Medium"/>
              </a:rPr>
              <a:t>：日本</a:t>
            </a:r>
            <a:endParaRPr sz="1200" dirty="0">
              <a:latin typeface="Noto Sans CJK JP Medium"/>
              <a:cs typeface="Noto Sans CJK JP Medium"/>
            </a:endParaRPr>
          </a:p>
          <a:p>
            <a:pPr>
              <a:lnSpc>
                <a:spcPct val="100000"/>
              </a:lnSpc>
              <a:spcBef>
                <a:spcPts val="65"/>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err="1">
                <a:latin typeface="Noto Sans CJK JP Medium"/>
                <a:cs typeface="Noto Sans CJK JP Medium"/>
              </a:rPr>
              <a:t>販売</a:t>
            </a:r>
            <a:r>
              <a:rPr lang="vi-VN" sz="1200" b="0" spc="10" dirty="0">
                <a:latin typeface="Noto Sans CJK JP Medium"/>
                <a:cs typeface="Noto Sans CJK JP Medium"/>
              </a:rPr>
              <a:t>Giá</a:t>
            </a:r>
            <a:r>
              <a:rPr sz="1200" b="0" spc="-355" dirty="0">
                <a:latin typeface="Noto Sans CJK JP Medium"/>
                <a:cs typeface="Noto Sans CJK JP Medium"/>
              </a:rPr>
              <a:t>：９８０</a:t>
            </a:r>
            <a:r>
              <a:rPr lang="vi-VN" sz="1200" b="0" spc="-285" dirty="0">
                <a:latin typeface="Noto Sans CJK JP Medium"/>
                <a:cs typeface="Noto Sans CJK JP Medium"/>
              </a:rPr>
              <a:t> yên</a:t>
            </a:r>
            <a:r>
              <a:rPr sz="1200" b="0" spc="-285" dirty="0">
                <a:latin typeface="Noto Sans CJK JP Medium"/>
                <a:cs typeface="Noto Sans CJK JP Medium"/>
              </a:rPr>
              <a:t>（税別）</a:t>
            </a:r>
            <a:endParaRPr sz="1200" dirty="0">
              <a:latin typeface="Noto Sans CJK JP Medium"/>
              <a:cs typeface="Noto Sans CJK JP Medium"/>
            </a:endParaRPr>
          </a:p>
        </p:txBody>
      </p:sp>
      <p:sp>
        <p:nvSpPr>
          <p:cNvPr id="5" name="object 5"/>
          <p:cNvSpPr txBox="1"/>
          <p:nvPr/>
        </p:nvSpPr>
        <p:spPr>
          <a:xfrm>
            <a:off x="353364" y="108585"/>
            <a:ext cx="5056836"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KARADA</a:t>
            </a:r>
            <a:r>
              <a:rPr sz="1400" b="1" spc="25" dirty="0">
                <a:latin typeface="Arial"/>
                <a:cs typeface="Arial"/>
              </a:rPr>
              <a:t> </a:t>
            </a:r>
            <a:r>
              <a:rPr sz="1400" b="1" spc="-15" dirty="0">
                <a:latin typeface="Arial"/>
                <a:cs typeface="Arial"/>
              </a:rPr>
              <a:t>ARRANGE</a:t>
            </a:r>
            <a:r>
              <a:rPr sz="1400" b="1" spc="40" dirty="0">
                <a:latin typeface="Arial"/>
                <a:cs typeface="Arial"/>
              </a:rPr>
              <a:t> </a:t>
            </a:r>
            <a:r>
              <a:rPr sz="1400" spc="-5" dirty="0">
                <a:latin typeface="Arial"/>
                <a:cs typeface="Arial"/>
              </a:rPr>
              <a:t>│</a:t>
            </a:r>
            <a:r>
              <a:rPr lang="vi-VN" sz="1400" spc="10" dirty="0">
                <a:latin typeface="kiloji"/>
                <a:cs typeface="kiloji"/>
              </a:rPr>
              <a:t>Các sản phẩm chứa lợi khuẩn axit lactic</a:t>
            </a:r>
            <a:endParaRPr sz="1400" dirty="0">
              <a:latin typeface="kiloji"/>
              <a:cs typeface="kiloji"/>
            </a:endParaRPr>
          </a:p>
        </p:txBody>
      </p:sp>
      <p:sp>
        <p:nvSpPr>
          <p:cNvPr id="7" name="object 7"/>
          <p:cNvSpPr/>
          <p:nvPr/>
        </p:nvSpPr>
        <p:spPr>
          <a:xfrm>
            <a:off x="1021080" y="4565903"/>
            <a:ext cx="2542032" cy="1751076"/>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65759" y="2110739"/>
            <a:ext cx="3851148" cy="2318004"/>
          </a:xfrm>
          <a:prstGeom prst="rect">
            <a:avLst/>
          </a:prstGeom>
          <a:blipFill>
            <a:blip r:embed="rId3" cstate="print"/>
            <a:stretch>
              <a:fillRect/>
            </a:stretch>
          </a:blipFill>
        </p:spPr>
        <p:txBody>
          <a:bodyPr wrap="square" lIns="0" tIns="0" rIns="0" bIns="0" rtlCol="0"/>
          <a:lstStyle/>
          <a:p>
            <a:endParaRPr/>
          </a:p>
        </p:txBody>
      </p:sp>
      <p:sp>
        <p:nvSpPr>
          <p:cNvPr id="11" name="テキスト ボックス 10">
            <a:extLst>
              <a:ext uri="{FF2B5EF4-FFF2-40B4-BE49-F238E27FC236}">
                <a16:creationId xmlns:a16="http://schemas.microsoft.com/office/drawing/2014/main" id="{1131AAC3-5BD2-164B-9E27-E917573F32BE}"/>
              </a:ext>
            </a:extLst>
          </p:cNvPr>
          <p:cNvSpPr txBox="1"/>
          <p:nvPr/>
        </p:nvSpPr>
        <p:spPr>
          <a:xfrm>
            <a:off x="193546" y="554940"/>
            <a:ext cx="7197853" cy="382156"/>
          </a:xfrm>
          <a:prstGeom prst="rect">
            <a:avLst/>
          </a:prstGeom>
          <a:solidFill>
            <a:schemeClr val="bg1"/>
          </a:solidFill>
        </p:spPr>
        <p:txBody>
          <a:bodyPr vert="horz" wrap="square" lIns="0" tIns="12700" rIns="0" bIns="0" rtlCol="0">
            <a:spAutoFit/>
          </a:bodyPr>
          <a:lstStyle>
            <a:lvl1pPr marL="12700">
              <a:lnSpc>
                <a:spcPct val="100000"/>
              </a:lnSpc>
              <a:spcBef>
                <a:spcPts val="100"/>
              </a:spcBef>
              <a:defRPr sz="2400" b="0" i="0" spc="10">
                <a:solidFill>
                  <a:srgbClr val="928852"/>
                </a:solidFill>
                <a:latin typeface="Noto Sans CJK JP Medium"/>
                <a:ea typeface="+mj-ea"/>
                <a:cs typeface="Noto Sans CJK JP Medium"/>
              </a:defRPr>
            </a:lvl1pPr>
          </a:lstStyle>
          <a:p>
            <a:r>
              <a:rPr lang="vi-VN" altLang="ja-JP" dirty="0"/>
              <a:t>Body arrange relaxy – muối tắm chứa lợi khuẩn lactic</a:t>
            </a:r>
            <a:endParaRPr lang="ja-JP" altLang="en-US"/>
          </a:p>
        </p:txBody>
      </p:sp>
      <p:sp>
        <p:nvSpPr>
          <p:cNvPr id="12" name="テキスト ボックス 11">
            <a:extLst>
              <a:ext uri="{FF2B5EF4-FFF2-40B4-BE49-F238E27FC236}">
                <a16:creationId xmlns:a16="http://schemas.microsoft.com/office/drawing/2014/main" id="{9BC537D6-D690-204E-B01D-EE11E1688796}"/>
              </a:ext>
            </a:extLst>
          </p:cNvPr>
          <p:cNvSpPr txBox="1"/>
          <p:nvPr/>
        </p:nvSpPr>
        <p:spPr>
          <a:xfrm>
            <a:off x="4675030" y="1077680"/>
            <a:ext cx="7002492" cy="1569660"/>
          </a:xfrm>
          <a:prstGeom prst="rect">
            <a:avLst/>
          </a:prstGeom>
          <a:solidFill>
            <a:schemeClr val="bg1"/>
          </a:solidFill>
        </p:spPr>
        <p:txBody>
          <a:bodyPr wrap="square">
            <a:spAutoFit/>
          </a:bodyPr>
          <a:lstStyle/>
          <a:p>
            <a:pPr algn="ctr"/>
            <a:r>
              <a:rPr lang="en-US" altLang="ja-JP" sz="2400" dirty="0" err="1">
                <a:solidFill>
                  <a:srgbClr val="7030A0"/>
                </a:solidFill>
                <a:latin typeface="Calibri" panose="020F0502020204030204" pitchFamily="34" charset="0"/>
                <a:cs typeface="Calibri" panose="020F0502020204030204" pitchFamily="34" charset="0"/>
              </a:rPr>
              <a:t>Muối</a:t>
            </a:r>
            <a:r>
              <a:rPr lang="en-US" altLang="ja-JP" sz="2400" dirty="0">
                <a:solidFill>
                  <a:srgbClr val="7030A0"/>
                </a:solidFill>
                <a:latin typeface="Calibri" panose="020F0502020204030204" pitchFamily="34" charset="0"/>
                <a:cs typeface="Calibri" panose="020F0502020204030204" pitchFamily="34" charset="0"/>
              </a:rPr>
              <a:t> </a:t>
            </a:r>
            <a:r>
              <a:rPr lang="en-US" altLang="ja-JP" sz="2400" dirty="0" err="1">
                <a:solidFill>
                  <a:srgbClr val="7030A0"/>
                </a:solidFill>
                <a:latin typeface="Calibri" panose="020F0502020204030204" pitchFamily="34" charset="0"/>
                <a:cs typeface="Calibri" panose="020F0502020204030204" pitchFamily="34" charset="0"/>
              </a:rPr>
              <a:t>tắm</a:t>
            </a:r>
            <a:r>
              <a:rPr lang="en-US" altLang="ja-JP" sz="2400" dirty="0">
                <a:solidFill>
                  <a:srgbClr val="7030A0"/>
                </a:solidFill>
                <a:latin typeface="Calibri" panose="020F0502020204030204" pitchFamily="34" charset="0"/>
                <a:cs typeface="Calibri" panose="020F0502020204030204" pitchFamily="34" charset="0"/>
              </a:rPr>
              <a:t> </a:t>
            </a:r>
            <a:r>
              <a:rPr lang="ja-JP" altLang="en-US" sz="2400">
                <a:solidFill>
                  <a:srgbClr val="7030A0"/>
                </a:solidFill>
                <a:latin typeface="Calibri" panose="020F0502020204030204" pitchFamily="34" charset="0"/>
                <a:cs typeface="Calibri" panose="020F0502020204030204" pitchFamily="34" charset="0"/>
              </a:rPr>
              <a:t>cho phụ nữ</a:t>
            </a:r>
          </a:p>
          <a:p>
            <a:pPr algn="ctr"/>
            <a:r>
              <a:rPr lang="ja-JP" altLang="en-US">
                <a:solidFill>
                  <a:srgbClr val="FF0000"/>
                </a:solidFill>
                <a:latin typeface="Calibri" panose="020F0502020204030204" pitchFamily="34" charset="0"/>
                <a:cs typeface="Calibri" panose="020F0502020204030204" pitchFamily="34" charset="0"/>
              </a:rPr>
              <a:t>Chứa </a:t>
            </a:r>
            <a:r>
              <a:rPr lang="vi-VN" altLang="ja-JP" dirty="0">
                <a:solidFill>
                  <a:srgbClr val="FF0000"/>
                </a:solidFill>
                <a:latin typeface="Calibri" panose="020F0502020204030204" pitchFamily="34" charset="0"/>
                <a:cs typeface="Calibri" panose="020F0502020204030204" pitchFamily="34" charset="0"/>
              </a:rPr>
              <a:t>10</a:t>
            </a:r>
            <a:r>
              <a:rPr lang="ja-JP" altLang="en-US">
                <a:solidFill>
                  <a:srgbClr val="FF0000"/>
                </a:solidFill>
                <a:latin typeface="Calibri" panose="020F0502020204030204" pitchFamily="34" charset="0"/>
                <a:cs typeface="Calibri" panose="020F0502020204030204" pitchFamily="34" charset="0"/>
              </a:rPr>
              <a:t>00 tỷ </a:t>
            </a:r>
            <a:r>
              <a:rPr lang="vi-VN" altLang="ja-JP" dirty="0">
                <a:solidFill>
                  <a:srgbClr val="FF0000"/>
                </a:solidFill>
                <a:latin typeface="Calibri" panose="020F0502020204030204" pitchFamily="34" charset="0"/>
                <a:cs typeface="Calibri" panose="020F0502020204030204" pitchFamily="34" charset="0"/>
              </a:rPr>
              <a:t>lợi</a:t>
            </a:r>
            <a:r>
              <a:rPr lang="ja-JP" altLang="en-US">
                <a:solidFill>
                  <a:srgbClr val="FF0000"/>
                </a:solidFill>
                <a:latin typeface="Calibri" panose="020F0502020204030204" pitchFamily="34" charset="0"/>
                <a:cs typeface="Calibri" panose="020F0502020204030204" pitchFamily="34" charset="0"/>
              </a:rPr>
              <a:t> khuẩn axit lactic ngăn chặn nấm Candida là một trong những nguyên nhân gây viêm âm đạo ở phụ nữ</a:t>
            </a:r>
            <a:endParaRPr lang="vi-VN" altLang="ja-JP" dirty="0">
              <a:solidFill>
                <a:srgbClr val="FF0000"/>
              </a:solidFill>
              <a:latin typeface="Calibri" panose="020F0502020204030204" pitchFamily="34" charset="0"/>
              <a:cs typeface="Calibri" panose="020F0502020204030204" pitchFamily="34" charset="0"/>
            </a:endParaRPr>
          </a:p>
          <a:p>
            <a:pPr algn="ctr"/>
            <a:r>
              <a:rPr lang="vi-VN" altLang="ja-JP" dirty="0">
                <a:latin typeface="Calibri" panose="020F0502020204030204" pitchFamily="34" charset="0"/>
                <a:cs typeface="Calibri" panose="020F0502020204030204" pitchFamily="34" charset="0"/>
              </a:rPr>
              <a:t>Lợi </a:t>
            </a:r>
            <a:r>
              <a:rPr lang="ja-JP" altLang="en-US">
                <a:latin typeface="Calibri" panose="020F0502020204030204" pitchFamily="34" charset="0"/>
                <a:cs typeface="Calibri" panose="020F0502020204030204" pitchFamily="34" charset="0"/>
              </a:rPr>
              <a:t>khuẩn axit lactic nồng độ cao + </a:t>
            </a:r>
            <a:r>
              <a:rPr lang="vi-VN" altLang="ja-JP" dirty="0">
                <a:latin typeface="Calibri" panose="020F0502020204030204" pitchFamily="34" charset="0"/>
                <a:cs typeface="Calibri" panose="020F0502020204030204" pitchFamily="34" charset="0"/>
              </a:rPr>
              <a:t>thành phần dưỡng ẩm da axit hyaluronic</a:t>
            </a:r>
            <a:endParaRPr lang="ja-JP" altLang="en-US">
              <a:latin typeface="Calibri" panose="020F0502020204030204" pitchFamily="34" charset="0"/>
              <a:cs typeface="Calibri" panose="020F0502020204030204" pitchFamily="34" charset="0"/>
            </a:endParaRPr>
          </a:p>
        </p:txBody>
      </p:sp>
      <p:sp>
        <p:nvSpPr>
          <p:cNvPr id="13" name="テキスト ボックス 12">
            <a:extLst>
              <a:ext uri="{FF2B5EF4-FFF2-40B4-BE49-F238E27FC236}">
                <a16:creationId xmlns:a16="http://schemas.microsoft.com/office/drawing/2014/main" id="{F12F0A45-57C9-984F-A469-0BF984FA9C65}"/>
              </a:ext>
            </a:extLst>
          </p:cNvPr>
          <p:cNvSpPr txBox="1"/>
          <p:nvPr/>
        </p:nvSpPr>
        <p:spPr>
          <a:xfrm>
            <a:off x="4347354" y="2819400"/>
            <a:ext cx="7387446" cy="3046988"/>
          </a:xfrm>
          <a:prstGeom prst="rect">
            <a:avLst/>
          </a:prstGeom>
          <a:solidFill>
            <a:schemeClr val="bg1"/>
          </a:solidFill>
        </p:spPr>
        <p:txBody>
          <a:bodyPr wrap="square">
            <a:spAutoFit/>
          </a:bodyPr>
          <a:lstStyle/>
          <a:p>
            <a:pPr marL="285750" indent="-285750" algn="just">
              <a:buFont typeface="Wingdings" pitchFamily="2" charset="2"/>
              <a:buChar char="n"/>
            </a:pPr>
            <a:r>
              <a:rPr lang="ja-JP" altLang="en-US" sz="1600">
                <a:latin typeface="Calibri" panose="020F0502020204030204" pitchFamily="34" charset="0"/>
                <a:cs typeface="Calibri" panose="020F0502020204030204" pitchFamily="34" charset="0"/>
              </a:rPr>
              <a:t>Tên </a:t>
            </a:r>
            <a:r>
              <a:rPr lang="vi-VN" altLang="ja-JP" sz="1600" dirty="0">
                <a:latin typeface="Calibri" panose="020F0502020204030204" pitchFamily="34" charset="0"/>
                <a:cs typeface="Calibri" panose="020F0502020204030204" pitchFamily="34" charset="0"/>
              </a:rPr>
              <a:t>sản phẩm</a:t>
            </a:r>
            <a:r>
              <a:rPr lang="ja-JP" altLang="en-US" sz="1600">
                <a:latin typeface="Calibri" panose="020F0502020204030204" pitchFamily="34" charset="0"/>
                <a:cs typeface="Calibri" panose="020F0502020204030204" pitchFamily="34" charset="0"/>
              </a:rPr>
              <a:t>: </a:t>
            </a:r>
            <a:r>
              <a:rPr lang="vi-VN" altLang="ja-JP" sz="1600" dirty="0">
                <a:latin typeface="Calibri" panose="020F0502020204030204" pitchFamily="34" charset="0"/>
                <a:cs typeface="Calibri" panose="020F0502020204030204" pitchFamily="34" charset="0"/>
              </a:rPr>
              <a:t>Lợi khuẩn lactic Body arrange relaxy dạng </a:t>
            </a:r>
            <a:r>
              <a:rPr lang="en-US" altLang="ja-JP" sz="1600" dirty="0" err="1">
                <a:latin typeface="Calibri" panose="020F0502020204030204" pitchFamily="34" charset="0"/>
                <a:cs typeface="Calibri" panose="020F0502020204030204" pitchFamily="34" charset="0"/>
              </a:rPr>
              <a:t>muối</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tắm</a:t>
            </a:r>
            <a:endParaRPr lang="en-US" altLang="ja-JP" sz="16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Công </a:t>
            </a:r>
            <a:r>
              <a:rPr lang="ja-JP" altLang="en-US" sz="1600">
                <a:latin typeface="Calibri" panose="020F0502020204030204" pitchFamily="34" charset="0"/>
                <a:cs typeface="Calibri" panose="020F0502020204030204" pitchFamily="34" charset="0"/>
              </a:rPr>
              <a:t>dụng: </a:t>
            </a:r>
            <a:r>
              <a:rPr lang="vi-VN" altLang="ja-JP" sz="1600" dirty="0">
                <a:latin typeface="Calibri" panose="020F0502020204030204" pitchFamily="34" charset="0"/>
                <a:cs typeface="Calibri" panose="020F0502020204030204" pitchFamily="34" charset="0"/>
              </a:rPr>
              <a:t> Lợi khuẩn axit lactic giúp ức chế nấm Candida là một trong những nguyên nhân gây viêm âm đạo ở nữ giới. Axit hyaluronic giúp dưỡng ẩm da</a:t>
            </a: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Chứa: 40</a:t>
            </a:r>
            <a:r>
              <a:rPr lang="ja-JP" altLang="vi-VN" sz="1600">
                <a:latin typeface="Calibri" panose="020F0502020204030204" pitchFamily="34" charset="0"/>
                <a:cs typeface="Calibri" panose="020F0502020204030204" pitchFamily="34" charset="0"/>
              </a:rPr>
              <a:t>ｇ</a:t>
            </a:r>
            <a:r>
              <a:rPr lang="vi-VN" altLang="ja-JP" sz="1600" dirty="0">
                <a:latin typeface="Calibri" panose="020F0502020204030204" pitchFamily="34" charset="0"/>
                <a:cs typeface="Calibri" panose="020F0502020204030204" pitchFamily="34" charset="0"/>
              </a:rPr>
              <a:t>× 3viên/ hộp</a:t>
            </a:r>
          </a:p>
          <a:p>
            <a:pPr marL="285750" indent="-285750" algn="just">
              <a:buFont typeface="Wingdings" pitchFamily="2" charset="2"/>
              <a:buChar char="n"/>
            </a:pPr>
            <a:r>
              <a:rPr lang="vi-VN" altLang="ja-JP" sz="1600" dirty="0">
                <a:solidFill>
                  <a:srgbClr val="30859B"/>
                </a:solidFill>
                <a:latin typeface="Calibri" panose="020F0502020204030204" pitchFamily="34" charset="0"/>
                <a:cs typeface="Calibri" panose="020F0502020204030204" pitchFamily="34" charset="0"/>
              </a:rPr>
              <a:t>Thành phần: Natri sulfat, axit malic, natri hydro cacbonat, natri cacbonat, PEG-150, silica, dextrin, natri hyaluronate, enterococcus faecalis, nước, hương liệu, màu đỏ 106, bột talc </a:t>
            </a: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Cách dùng: Cho 1 viên sản phẩm này vào nước nóng bồn tắm (200L), khuấy đều và tắm.</a:t>
            </a: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Hạn sử dụng: 3 năm khi chưa mở</a:t>
            </a:r>
            <a:endParaRPr lang="en-US" altLang="ja-JP" sz="16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Quốc gia sản xuất: Nhật Bản</a:t>
            </a:r>
            <a:endParaRPr lang="en-US" altLang="ja-JP" sz="16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en-US" altLang="ja-JP" sz="1600" dirty="0" err="1">
                <a:latin typeface="Calibri" panose="020F0502020204030204" pitchFamily="34" charset="0"/>
                <a:cs typeface="Calibri" panose="020F0502020204030204" pitchFamily="34" charset="0"/>
              </a:rPr>
              <a:t>Giá</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bán</a:t>
            </a:r>
            <a:r>
              <a:rPr lang="en-US" altLang="ja-JP" sz="1600" dirty="0">
                <a:latin typeface="Calibri" panose="020F0502020204030204" pitchFamily="34" charset="0"/>
                <a:cs typeface="Calibri" panose="020F0502020204030204" pitchFamily="34" charset="0"/>
              </a:rPr>
              <a:t>: </a:t>
            </a:r>
            <a:r>
              <a:rPr lang="vi-VN" altLang="ja-JP" sz="1600" b="1" dirty="0">
                <a:latin typeface="Calibri" panose="020F0502020204030204" pitchFamily="34" charset="0"/>
                <a:cs typeface="Calibri" panose="020F0502020204030204" pitchFamily="34" charset="0"/>
              </a:rPr>
              <a:t>980 </a:t>
            </a:r>
            <a:r>
              <a:rPr lang="vi-VN" altLang="ja-JP" sz="1600" dirty="0">
                <a:latin typeface="Calibri" panose="020F0502020204030204" pitchFamily="34" charset="0"/>
                <a:cs typeface="Calibri" panose="020F0502020204030204" pitchFamily="34" charset="0"/>
              </a:rPr>
              <a:t>yên (chưa bao gồm thuế)</a:t>
            </a:r>
            <a:endParaRPr lang="ja-JP" altLang="en-US" sz="1600">
              <a:latin typeface="Calibri" panose="020F0502020204030204" pitchFamily="34" charset="0"/>
              <a:cs typeface="Calibri" panose="020F0502020204030204" pitchFamily="34" charset="0"/>
            </a:endParaRPr>
          </a:p>
        </p:txBody>
      </p:sp>
      <p:sp>
        <p:nvSpPr>
          <p:cNvPr id="6" name="object 3">
            <a:extLst>
              <a:ext uri="{FF2B5EF4-FFF2-40B4-BE49-F238E27FC236}">
                <a16:creationId xmlns:a16="http://schemas.microsoft.com/office/drawing/2014/main" id="{7B19F498-37DA-F97A-1B48-2D04B5AF8E02}"/>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9" name="Picture 5" descr="http://csc-vietnam.vn/images/logos/1/unnamed.png">
            <a:extLst>
              <a:ext uri="{FF2B5EF4-FFF2-40B4-BE49-F238E27FC236}">
                <a16:creationId xmlns:a16="http://schemas.microsoft.com/office/drawing/2014/main" id="{B3108C64-FB90-25B8-B944-D6FD3253B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3547" y="411480"/>
            <a:ext cx="11483975" cy="0"/>
          </a:xfrm>
          <a:custGeom>
            <a:avLst/>
            <a:gdLst/>
            <a:ahLst/>
            <a:cxnLst/>
            <a:rect l="l" t="t" r="r" b="b"/>
            <a:pathLst>
              <a:path w="11483975">
                <a:moveTo>
                  <a:pt x="0" y="0"/>
                </a:moveTo>
                <a:lnTo>
                  <a:pt x="11483975" y="0"/>
                </a:lnTo>
              </a:path>
            </a:pathLst>
          </a:custGeom>
          <a:ln w="9525">
            <a:solidFill>
              <a:srgbClr val="7E7E7E"/>
            </a:solidFill>
          </a:ln>
        </p:spPr>
        <p:txBody>
          <a:bodyPr wrap="square" lIns="0" tIns="0" rIns="0" bIns="0" rtlCol="0"/>
          <a:lstStyle/>
          <a:p>
            <a:endParaRPr/>
          </a:p>
        </p:txBody>
      </p:sp>
      <p:sp>
        <p:nvSpPr>
          <p:cNvPr id="3" name="object 3"/>
          <p:cNvSpPr txBox="1">
            <a:spLocks noGrp="1"/>
          </p:cNvSpPr>
          <p:nvPr>
            <p:ph type="title"/>
          </p:nvPr>
        </p:nvSpPr>
        <p:spPr>
          <a:xfrm>
            <a:off x="271983" y="568909"/>
            <a:ext cx="7853680" cy="391795"/>
          </a:xfrm>
          <a:prstGeom prst="rect">
            <a:avLst/>
          </a:prstGeom>
        </p:spPr>
        <p:txBody>
          <a:bodyPr vert="horz" wrap="square" lIns="0" tIns="12700" rIns="0" bIns="0" rtlCol="0">
            <a:spAutoFit/>
          </a:bodyPr>
          <a:lstStyle/>
          <a:p>
            <a:pPr marL="12700">
              <a:lnSpc>
                <a:spcPct val="100000"/>
              </a:lnSpc>
              <a:spcBef>
                <a:spcPts val="100"/>
              </a:spcBef>
            </a:pPr>
            <a:r>
              <a:rPr sz="2400" b="0" spc="5" dirty="0">
                <a:solidFill>
                  <a:srgbClr val="928852"/>
                </a:solidFill>
                <a:latin typeface="Noto Sans CJK JP Medium"/>
                <a:cs typeface="Noto Sans CJK JP Medium"/>
              </a:rPr>
              <a:t>カラダアレン</a:t>
            </a:r>
            <a:r>
              <a:rPr sz="2400" b="0" dirty="0">
                <a:solidFill>
                  <a:srgbClr val="928852"/>
                </a:solidFill>
                <a:latin typeface="Noto Sans CJK JP Medium"/>
                <a:cs typeface="Noto Sans CJK JP Medium"/>
              </a:rPr>
              <a:t>ジ</a:t>
            </a:r>
            <a:r>
              <a:rPr sz="2400" b="0" spc="120" dirty="0">
                <a:solidFill>
                  <a:srgbClr val="928852"/>
                </a:solidFill>
                <a:latin typeface="Noto Sans CJK JP Medium"/>
                <a:cs typeface="Noto Sans CJK JP Medium"/>
              </a:rPr>
              <a:t> </a:t>
            </a:r>
            <a:r>
              <a:rPr sz="2400" b="0" spc="5" dirty="0">
                <a:solidFill>
                  <a:srgbClr val="928852"/>
                </a:solidFill>
                <a:latin typeface="Noto Sans CJK JP Medium"/>
                <a:cs typeface="Noto Sans CJK JP Medium"/>
              </a:rPr>
              <a:t>リラクシ</a:t>
            </a:r>
            <a:r>
              <a:rPr sz="2400" b="0" dirty="0">
                <a:solidFill>
                  <a:srgbClr val="928852"/>
                </a:solidFill>
                <a:latin typeface="Noto Sans CJK JP Medium"/>
                <a:cs typeface="Noto Sans CJK JP Medium"/>
              </a:rPr>
              <a:t>ー</a:t>
            </a:r>
            <a:r>
              <a:rPr sz="2400" b="0" spc="114" dirty="0">
                <a:solidFill>
                  <a:srgbClr val="928852"/>
                </a:solidFill>
                <a:latin typeface="Noto Sans CJK JP Medium"/>
                <a:cs typeface="Noto Sans CJK JP Medium"/>
              </a:rPr>
              <a:t> </a:t>
            </a:r>
            <a:r>
              <a:rPr sz="2400" b="0" spc="5" dirty="0">
                <a:solidFill>
                  <a:srgbClr val="928852"/>
                </a:solidFill>
                <a:latin typeface="Noto Sans CJK JP Medium"/>
                <a:cs typeface="Noto Sans CJK JP Medium"/>
              </a:rPr>
              <a:t>乳酸菌入浴料の開発ストーリ</a:t>
            </a:r>
            <a:endParaRPr sz="2400">
              <a:latin typeface="Noto Sans CJK JP Medium"/>
              <a:cs typeface="Noto Sans CJK JP Medium"/>
            </a:endParaRPr>
          </a:p>
        </p:txBody>
      </p:sp>
      <p:sp>
        <p:nvSpPr>
          <p:cNvPr id="4" name="object 4"/>
          <p:cNvSpPr/>
          <p:nvPr/>
        </p:nvSpPr>
        <p:spPr>
          <a:xfrm>
            <a:off x="8302370" y="4104158"/>
            <a:ext cx="2717800" cy="1437640"/>
          </a:xfrm>
          <a:custGeom>
            <a:avLst/>
            <a:gdLst/>
            <a:ahLst/>
            <a:cxnLst/>
            <a:rect l="l" t="t" r="r" b="b"/>
            <a:pathLst>
              <a:path w="2717800" h="1437639">
                <a:moveTo>
                  <a:pt x="0" y="180440"/>
                </a:moveTo>
                <a:lnTo>
                  <a:pt x="501269" y="204697"/>
                </a:lnTo>
                <a:lnTo>
                  <a:pt x="541505" y="183919"/>
                </a:lnTo>
                <a:lnTo>
                  <a:pt x="582902" y="164253"/>
                </a:lnTo>
                <a:lnTo>
                  <a:pt x="625398" y="145702"/>
                </a:lnTo>
                <a:lnTo>
                  <a:pt x="668928" y="128263"/>
                </a:lnTo>
                <a:lnTo>
                  <a:pt x="713427" y="111937"/>
                </a:lnTo>
                <a:lnTo>
                  <a:pt x="758832" y="96724"/>
                </a:lnTo>
                <a:lnTo>
                  <a:pt x="805078" y="82622"/>
                </a:lnTo>
                <a:lnTo>
                  <a:pt x="852102" y="69632"/>
                </a:lnTo>
                <a:lnTo>
                  <a:pt x="899840" y="57753"/>
                </a:lnTo>
                <a:lnTo>
                  <a:pt x="948227" y="46985"/>
                </a:lnTo>
                <a:lnTo>
                  <a:pt x="997199" y="37328"/>
                </a:lnTo>
                <a:lnTo>
                  <a:pt x="1046693" y="28780"/>
                </a:lnTo>
                <a:lnTo>
                  <a:pt x="1096644" y="21342"/>
                </a:lnTo>
                <a:lnTo>
                  <a:pt x="1146989" y="15014"/>
                </a:lnTo>
                <a:lnTo>
                  <a:pt x="1197663" y="9795"/>
                </a:lnTo>
                <a:lnTo>
                  <a:pt x="1248601" y="5684"/>
                </a:lnTo>
                <a:lnTo>
                  <a:pt x="1299741" y="2681"/>
                </a:lnTo>
                <a:lnTo>
                  <a:pt x="1351019" y="787"/>
                </a:lnTo>
                <a:lnTo>
                  <a:pt x="1402369" y="0"/>
                </a:lnTo>
                <a:lnTo>
                  <a:pt x="1453728" y="319"/>
                </a:lnTo>
                <a:lnTo>
                  <a:pt x="1505032" y="1746"/>
                </a:lnTo>
                <a:lnTo>
                  <a:pt x="1556217" y="4279"/>
                </a:lnTo>
                <a:lnTo>
                  <a:pt x="1607218" y="7918"/>
                </a:lnTo>
                <a:lnTo>
                  <a:pt x="1657973" y="12663"/>
                </a:lnTo>
                <a:lnTo>
                  <a:pt x="1708416" y="18513"/>
                </a:lnTo>
                <a:lnTo>
                  <a:pt x="1758484" y="25468"/>
                </a:lnTo>
                <a:lnTo>
                  <a:pt x="1808112" y="33527"/>
                </a:lnTo>
                <a:lnTo>
                  <a:pt x="1857237" y="42690"/>
                </a:lnTo>
                <a:lnTo>
                  <a:pt x="1905795" y="52957"/>
                </a:lnTo>
                <a:lnTo>
                  <a:pt x="1953721" y="64328"/>
                </a:lnTo>
                <a:lnTo>
                  <a:pt x="2000952" y="76802"/>
                </a:lnTo>
                <a:lnTo>
                  <a:pt x="2047423" y="90378"/>
                </a:lnTo>
                <a:lnTo>
                  <a:pt x="2093070" y="105056"/>
                </a:lnTo>
                <a:lnTo>
                  <a:pt x="2137830" y="120837"/>
                </a:lnTo>
                <a:lnTo>
                  <a:pt x="2181638" y="137719"/>
                </a:lnTo>
                <a:lnTo>
                  <a:pt x="2224430" y="155702"/>
                </a:lnTo>
                <a:lnTo>
                  <a:pt x="2266142" y="174786"/>
                </a:lnTo>
                <a:lnTo>
                  <a:pt x="2306710" y="194970"/>
                </a:lnTo>
                <a:lnTo>
                  <a:pt x="2346071" y="216254"/>
                </a:lnTo>
                <a:lnTo>
                  <a:pt x="2391776" y="243355"/>
                </a:lnTo>
                <a:lnTo>
                  <a:pt x="2434478" y="271395"/>
                </a:lnTo>
                <a:lnTo>
                  <a:pt x="2474176" y="300309"/>
                </a:lnTo>
                <a:lnTo>
                  <a:pt x="2510873" y="330034"/>
                </a:lnTo>
                <a:lnTo>
                  <a:pt x="2544569" y="360506"/>
                </a:lnTo>
                <a:lnTo>
                  <a:pt x="2575267" y="391662"/>
                </a:lnTo>
                <a:lnTo>
                  <a:pt x="2602966" y="423436"/>
                </a:lnTo>
                <a:lnTo>
                  <a:pt x="2627669" y="455767"/>
                </a:lnTo>
                <a:lnTo>
                  <a:pt x="2649377" y="488588"/>
                </a:lnTo>
                <a:lnTo>
                  <a:pt x="2668091" y="521838"/>
                </a:lnTo>
                <a:lnTo>
                  <a:pt x="2696543" y="589366"/>
                </a:lnTo>
                <a:lnTo>
                  <a:pt x="2713035" y="657839"/>
                </a:lnTo>
                <a:lnTo>
                  <a:pt x="2717577" y="726747"/>
                </a:lnTo>
                <a:lnTo>
                  <a:pt x="2715371" y="761204"/>
                </a:lnTo>
                <a:lnTo>
                  <a:pt x="2702009" y="829807"/>
                </a:lnTo>
                <a:lnTo>
                  <a:pt x="2676723" y="897567"/>
                </a:lnTo>
                <a:lnTo>
                  <a:pt x="2639525" y="963975"/>
                </a:lnTo>
                <a:lnTo>
                  <a:pt x="2616461" y="996513"/>
                </a:lnTo>
                <a:lnTo>
                  <a:pt x="2590424" y="1028520"/>
                </a:lnTo>
                <a:lnTo>
                  <a:pt x="2561413" y="1059934"/>
                </a:lnTo>
                <a:lnTo>
                  <a:pt x="2529431" y="1090691"/>
                </a:lnTo>
                <a:lnTo>
                  <a:pt x="2494478" y="1120727"/>
                </a:lnTo>
                <a:lnTo>
                  <a:pt x="2456556" y="1149978"/>
                </a:lnTo>
                <a:lnTo>
                  <a:pt x="2415666" y="1178379"/>
                </a:lnTo>
                <a:lnTo>
                  <a:pt x="2371810" y="1205869"/>
                </a:lnTo>
                <a:lnTo>
                  <a:pt x="2324988" y="1232381"/>
                </a:lnTo>
                <a:lnTo>
                  <a:pt x="2284752" y="1253165"/>
                </a:lnTo>
                <a:lnTo>
                  <a:pt x="2243355" y="1272834"/>
                </a:lnTo>
                <a:lnTo>
                  <a:pt x="2200859" y="1291389"/>
                </a:lnTo>
                <a:lnTo>
                  <a:pt x="2157329" y="1308830"/>
                </a:lnTo>
                <a:lnTo>
                  <a:pt x="2112830" y="1325158"/>
                </a:lnTo>
                <a:lnTo>
                  <a:pt x="2067425" y="1340373"/>
                </a:lnTo>
                <a:lnTo>
                  <a:pt x="2021179" y="1354475"/>
                </a:lnTo>
                <a:lnTo>
                  <a:pt x="1974155" y="1367465"/>
                </a:lnTo>
                <a:lnTo>
                  <a:pt x="1926417" y="1379344"/>
                </a:lnTo>
                <a:lnTo>
                  <a:pt x="1878030" y="1390112"/>
                </a:lnTo>
                <a:lnTo>
                  <a:pt x="1829058" y="1399768"/>
                </a:lnTo>
                <a:lnTo>
                  <a:pt x="1779564" y="1408314"/>
                </a:lnTo>
                <a:lnTo>
                  <a:pt x="1729613" y="1415751"/>
                </a:lnTo>
                <a:lnTo>
                  <a:pt x="1679268" y="1422077"/>
                </a:lnTo>
                <a:lnTo>
                  <a:pt x="1628594" y="1427295"/>
                </a:lnTo>
                <a:lnTo>
                  <a:pt x="1577656" y="1431403"/>
                </a:lnTo>
                <a:lnTo>
                  <a:pt x="1526516" y="1434404"/>
                </a:lnTo>
                <a:lnTo>
                  <a:pt x="1475238" y="1436296"/>
                </a:lnTo>
                <a:lnTo>
                  <a:pt x="1423888" y="1437081"/>
                </a:lnTo>
                <a:lnTo>
                  <a:pt x="1372529" y="1436758"/>
                </a:lnTo>
                <a:lnTo>
                  <a:pt x="1321225" y="1435329"/>
                </a:lnTo>
                <a:lnTo>
                  <a:pt x="1270040" y="1432794"/>
                </a:lnTo>
                <a:lnTo>
                  <a:pt x="1219039" y="1429152"/>
                </a:lnTo>
                <a:lnTo>
                  <a:pt x="1168284" y="1424406"/>
                </a:lnTo>
                <a:lnTo>
                  <a:pt x="1117841" y="1418554"/>
                </a:lnTo>
                <a:lnTo>
                  <a:pt x="1067773" y="1411597"/>
                </a:lnTo>
                <a:lnTo>
                  <a:pt x="1018145" y="1403536"/>
                </a:lnTo>
                <a:lnTo>
                  <a:pt x="969020" y="1394372"/>
                </a:lnTo>
                <a:lnTo>
                  <a:pt x="920462" y="1384104"/>
                </a:lnTo>
                <a:lnTo>
                  <a:pt x="872536" y="1372733"/>
                </a:lnTo>
                <a:lnTo>
                  <a:pt x="825305" y="1360259"/>
                </a:lnTo>
                <a:lnTo>
                  <a:pt x="778834" y="1346683"/>
                </a:lnTo>
                <a:lnTo>
                  <a:pt x="733187" y="1332005"/>
                </a:lnTo>
                <a:lnTo>
                  <a:pt x="688427" y="1316226"/>
                </a:lnTo>
                <a:lnTo>
                  <a:pt x="644619" y="1299346"/>
                </a:lnTo>
                <a:lnTo>
                  <a:pt x="601827" y="1281366"/>
                </a:lnTo>
                <a:lnTo>
                  <a:pt x="560115" y="1262285"/>
                </a:lnTo>
                <a:lnTo>
                  <a:pt x="519547" y="1242104"/>
                </a:lnTo>
                <a:lnTo>
                  <a:pt x="480186" y="1220824"/>
                </a:lnTo>
                <a:lnTo>
                  <a:pt x="431163" y="1191623"/>
                </a:lnTo>
                <a:lnTo>
                  <a:pt x="385490" y="1161226"/>
                </a:lnTo>
                <a:lnTo>
                  <a:pt x="343195" y="1129714"/>
                </a:lnTo>
                <a:lnTo>
                  <a:pt x="304307" y="1097173"/>
                </a:lnTo>
                <a:lnTo>
                  <a:pt x="268853" y="1063685"/>
                </a:lnTo>
                <a:lnTo>
                  <a:pt x="236860" y="1029334"/>
                </a:lnTo>
                <a:lnTo>
                  <a:pt x="208355" y="994202"/>
                </a:lnTo>
                <a:lnTo>
                  <a:pt x="183368" y="958374"/>
                </a:lnTo>
                <a:lnTo>
                  <a:pt x="161924" y="921931"/>
                </a:lnTo>
                <a:lnTo>
                  <a:pt x="144051" y="884959"/>
                </a:lnTo>
                <a:lnTo>
                  <a:pt x="129778" y="847540"/>
                </a:lnTo>
                <a:lnTo>
                  <a:pt x="119131" y="809757"/>
                </a:lnTo>
                <a:lnTo>
                  <a:pt x="112138" y="771693"/>
                </a:lnTo>
                <a:lnTo>
                  <a:pt x="108827" y="733433"/>
                </a:lnTo>
                <a:lnTo>
                  <a:pt x="109225" y="695058"/>
                </a:lnTo>
                <a:lnTo>
                  <a:pt x="113360" y="656654"/>
                </a:lnTo>
                <a:lnTo>
                  <a:pt x="121259" y="618302"/>
                </a:lnTo>
                <a:lnTo>
                  <a:pt x="132951" y="580086"/>
                </a:lnTo>
                <a:lnTo>
                  <a:pt x="148461" y="542089"/>
                </a:lnTo>
                <a:lnTo>
                  <a:pt x="167819" y="504396"/>
                </a:lnTo>
                <a:lnTo>
                  <a:pt x="191051" y="467088"/>
                </a:lnTo>
                <a:lnTo>
                  <a:pt x="218185" y="430249"/>
                </a:lnTo>
                <a:lnTo>
                  <a:pt x="0" y="180440"/>
                </a:lnTo>
                <a:close/>
              </a:path>
            </a:pathLst>
          </a:custGeom>
          <a:ln w="9525">
            <a:solidFill>
              <a:srgbClr val="395E88"/>
            </a:solidFill>
          </a:ln>
        </p:spPr>
        <p:txBody>
          <a:bodyPr wrap="square" lIns="0" tIns="0" rIns="0" bIns="0" rtlCol="0"/>
          <a:lstStyle/>
          <a:p>
            <a:endParaRPr/>
          </a:p>
        </p:txBody>
      </p:sp>
      <p:sp>
        <p:nvSpPr>
          <p:cNvPr id="10" name="object 10"/>
          <p:cNvSpPr/>
          <p:nvPr/>
        </p:nvSpPr>
        <p:spPr>
          <a:xfrm>
            <a:off x="526970" y="1268163"/>
            <a:ext cx="3544570" cy="1779837"/>
          </a:xfrm>
          <a:custGeom>
            <a:avLst/>
            <a:gdLst/>
            <a:ahLst/>
            <a:cxnLst/>
            <a:rect l="l" t="t" r="r" b="b"/>
            <a:pathLst>
              <a:path w="3544570" h="1611630">
                <a:moveTo>
                  <a:pt x="3544014" y="846300"/>
                </a:moveTo>
                <a:lnTo>
                  <a:pt x="3212417" y="993112"/>
                </a:lnTo>
                <a:lnTo>
                  <a:pt x="3197472" y="1021701"/>
                </a:lnTo>
                <a:lnTo>
                  <a:pt x="3180587" y="1049786"/>
                </a:lnTo>
                <a:lnTo>
                  <a:pt x="3141177" y="1104387"/>
                </a:lnTo>
                <a:lnTo>
                  <a:pt x="3094543" y="1156806"/>
                </a:lnTo>
                <a:lnTo>
                  <a:pt x="3041040" y="1206937"/>
                </a:lnTo>
                <a:lnTo>
                  <a:pt x="2981023" y="1254672"/>
                </a:lnTo>
                <a:lnTo>
                  <a:pt x="2948682" y="1277607"/>
                </a:lnTo>
                <a:lnTo>
                  <a:pt x="2914846" y="1299903"/>
                </a:lnTo>
                <a:lnTo>
                  <a:pt x="2879559" y="1321545"/>
                </a:lnTo>
                <a:lnTo>
                  <a:pt x="2842865" y="1342522"/>
                </a:lnTo>
                <a:lnTo>
                  <a:pt x="2804809" y="1362818"/>
                </a:lnTo>
                <a:lnTo>
                  <a:pt x="2765434" y="1382422"/>
                </a:lnTo>
                <a:lnTo>
                  <a:pt x="2724786" y="1401318"/>
                </a:lnTo>
                <a:lnTo>
                  <a:pt x="2682909" y="1419495"/>
                </a:lnTo>
                <a:lnTo>
                  <a:pt x="2639846" y="1436937"/>
                </a:lnTo>
                <a:lnTo>
                  <a:pt x="2595643" y="1453633"/>
                </a:lnTo>
                <a:lnTo>
                  <a:pt x="2550344" y="1469568"/>
                </a:lnTo>
                <a:lnTo>
                  <a:pt x="2503993" y="1484729"/>
                </a:lnTo>
                <a:lnTo>
                  <a:pt x="2456635" y="1499103"/>
                </a:lnTo>
                <a:lnTo>
                  <a:pt x="2408313" y="1512676"/>
                </a:lnTo>
                <a:lnTo>
                  <a:pt x="2359072" y="1525434"/>
                </a:lnTo>
                <a:lnTo>
                  <a:pt x="2308957" y="1537365"/>
                </a:lnTo>
                <a:lnTo>
                  <a:pt x="2258012" y="1548454"/>
                </a:lnTo>
                <a:lnTo>
                  <a:pt x="2206282" y="1558689"/>
                </a:lnTo>
                <a:lnTo>
                  <a:pt x="2153810" y="1568056"/>
                </a:lnTo>
                <a:lnTo>
                  <a:pt x="2100641" y="1576540"/>
                </a:lnTo>
                <a:lnTo>
                  <a:pt x="2046819" y="1584130"/>
                </a:lnTo>
                <a:lnTo>
                  <a:pt x="1992389" y="1590811"/>
                </a:lnTo>
                <a:lnTo>
                  <a:pt x="1937395" y="1596571"/>
                </a:lnTo>
                <a:lnTo>
                  <a:pt x="1881882" y="1601395"/>
                </a:lnTo>
                <a:lnTo>
                  <a:pt x="1825893" y="1605269"/>
                </a:lnTo>
                <a:lnTo>
                  <a:pt x="1769474" y="1608182"/>
                </a:lnTo>
                <a:lnTo>
                  <a:pt x="1712668" y="1610119"/>
                </a:lnTo>
                <a:lnTo>
                  <a:pt x="1655520" y="1611066"/>
                </a:lnTo>
                <a:lnTo>
                  <a:pt x="1598075" y="1611011"/>
                </a:lnTo>
                <a:lnTo>
                  <a:pt x="1540376" y="1609940"/>
                </a:lnTo>
                <a:lnTo>
                  <a:pt x="1482468" y="1607838"/>
                </a:lnTo>
                <a:lnTo>
                  <a:pt x="1424395" y="1604694"/>
                </a:lnTo>
                <a:lnTo>
                  <a:pt x="1366202" y="1600494"/>
                </a:lnTo>
                <a:lnTo>
                  <a:pt x="1307933" y="1595223"/>
                </a:lnTo>
                <a:lnTo>
                  <a:pt x="1249632" y="1588869"/>
                </a:lnTo>
                <a:lnTo>
                  <a:pt x="1184667" y="1580481"/>
                </a:lnTo>
                <a:lnTo>
                  <a:pt x="1120999" y="1570883"/>
                </a:lnTo>
                <a:lnTo>
                  <a:pt x="1058665" y="1560107"/>
                </a:lnTo>
                <a:lnTo>
                  <a:pt x="997706" y="1548183"/>
                </a:lnTo>
                <a:lnTo>
                  <a:pt x="938159" y="1535143"/>
                </a:lnTo>
                <a:lnTo>
                  <a:pt x="880064" y="1521018"/>
                </a:lnTo>
                <a:lnTo>
                  <a:pt x="823459" y="1505839"/>
                </a:lnTo>
                <a:lnTo>
                  <a:pt x="768383" y="1489637"/>
                </a:lnTo>
                <a:lnTo>
                  <a:pt x="714874" y="1472444"/>
                </a:lnTo>
                <a:lnTo>
                  <a:pt x="662973" y="1454291"/>
                </a:lnTo>
                <a:lnTo>
                  <a:pt x="612716" y="1435208"/>
                </a:lnTo>
                <a:lnTo>
                  <a:pt x="564143" y="1415228"/>
                </a:lnTo>
                <a:lnTo>
                  <a:pt x="517293" y="1394381"/>
                </a:lnTo>
                <a:lnTo>
                  <a:pt x="472205" y="1372698"/>
                </a:lnTo>
                <a:lnTo>
                  <a:pt x="428917" y="1350212"/>
                </a:lnTo>
                <a:lnTo>
                  <a:pt x="387467" y="1326952"/>
                </a:lnTo>
                <a:lnTo>
                  <a:pt x="347895" y="1302951"/>
                </a:lnTo>
                <a:lnTo>
                  <a:pt x="310240" y="1278239"/>
                </a:lnTo>
                <a:lnTo>
                  <a:pt x="274540" y="1252847"/>
                </a:lnTo>
                <a:lnTo>
                  <a:pt x="240833" y="1226808"/>
                </a:lnTo>
                <a:lnTo>
                  <a:pt x="209160" y="1200151"/>
                </a:lnTo>
                <a:lnTo>
                  <a:pt x="179557" y="1172909"/>
                </a:lnTo>
                <a:lnTo>
                  <a:pt x="152065" y="1145112"/>
                </a:lnTo>
                <a:lnTo>
                  <a:pt x="103566" y="1087979"/>
                </a:lnTo>
                <a:lnTo>
                  <a:pt x="63972" y="1029003"/>
                </a:lnTo>
                <a:lnTo>
                  <a:pt x="33594" y="968432"/>
                </a:lnTo>
                <a:lnTo>
                  <a:pt x="12741" y="906517"/>
                </a:lnTo>
                <a:lnTo>
                  <a:pt x="1723" y="843507"/>
                </a:lnTo>
                <a:lnTo>
                  <a:pt x="0" y="811669"/>
                </a:lnTo>
                <a:lnTo>
                  <a:pt x="851" y="779651"/>
                </a:lnTo>
                <a:lnTo>
                  <a:pt x="10433" y="715201"/>
                </a:lnTo>
                <a:lnTo>
                  <a:pt x="30781" y="650404"/>
                </a:lnTo>
                <a:lnTo>
                  <a:pt x="60032" y="589364"/>
                </a:lnTo>
                <a:lnTo>
                  <a:pt x="95694" y="533713"/>
                </a:lnTo>
                <a:lnTo>
                  <a:pt x="138757" y="480190"/>
                </a:lnTo>
                <a:lnTo>
                  <a:pt x="188866" y="428901"/>
                </a:lnTo>
                <a:lnTo>
                  <a:pt x="245667" y="379955"/>
                </a:lnTo>
                <a:lnTo>
                  <a:pt x="276466" y="356394"/>
                </a:lnTo>
                <a:lnTo>
                  <a:pt x="308805" y="333459"/>
                </a:lnTo>
                <a:lnTo>
                  <a:pt x="342640" y="311163"/>
                </a:lnTo>
                <a:lnTo>
                  <a:pt x="377925" y="289520"/>
                </a:lnTo>
                <a:lnTo>
                  <a:pt x="414618" y="268544"/>
                </a:lnTo>
                <a:lnTo>
                  <a:pt x="452673" y="248247"/>
                </a:lnTo>
                <a:lnTo>
                  <a:pt x="492046" y="228644"/>
                </a:lnTo>
                <a:lnTo>
                  <a:pt x="532692" y="209748"/>
                </a:lnTo>
                <a:lnTo>
                  <a:pt x="574568" y="191571"/>
                </a:lnTo>
                <a:lnTo>
                  <a:pt x="617629" y="174128"/>
                </a:lnTo>
                <a:lnTo>
                  <a:pt x="661831" y="157433"/>
                </a:lnTo>
                <a:lnTo>
                  <a:pt x="707129" y="141498"/>
                </a:lnTo>
                <a:lnTo>
                  <a:pt x="753478" y="126336"/>
                </a:lnTo>
                <a:lnTo>
                  <a:pt x="800836" y="111963"/>
                </a:lnTo>
                <a:lnTo>
                  <a:pt x="849156" y="98390"/>
                </a:lnTo>
                <a:lnTo>
                  <a:pt x="898395" y="85631"/>
                </a:lnTo>
                <a:lnTo>
                  <a:pt x="948509" y="73701"/>
                </a:lnTo>
                <a:lnTo>
                  <a:pt x="999453" y="62611"/>
                </a:lnTo>
                <a:lnTo>
                  <a:pt x="1051183" y="52377"/>
                </a:lnTo>
                <a:lnTo>
                  <a:pt x="1103654" y="43010"/>
                </a:lnTo>
                <a:lnTo>
                  <a:pt x="1156822" y="34525"/>
                </a:lnTo>
                <a:lnTo>
                  <a:pt x="1210643" y="26935"/>
                </a:lnTo>
                <a:lnTo>
                  <a:pt x="1265072" y="20254"/>
                </a:lnTo>
                <a:lnTo>
                  <a:pt x="1320065" y="14495"/>
                </a:lnTo>
                <a:lnTo>
                  <a:pt x="1375577" y="9671"/>
                </a:lnTo>
                <a:lnTo>
                  <a:pt x="1431565" y="5796"/>
                </a:lnTo>
                <a:lnTo>
                  <a:pt x="1487984" y="2884"/>
                </a:lnTo>
                <a:lnTo>
                  <a:pt x="1544789" y="947"/>
                </a:lnTo>
                <a:lnTo>
                  <a:pt x="1601936" y="0"/>
                </a:lnTo>
                <a:lnTo>
                  <a:pt x="1659382" y="55"/>
                </a:lnTo>
                <a:lnTo>
                  <a:pt x="1717080" y="1126"/>
                </a:lnTo>
                <a:lnTo>
                  <a:pt x="1774988" y="3227"/>
                </a:lnTo>
                <a:lnTo>
                  <a:pt x="1833060" y="6371"/>
                </a:lnTo>
                <a:lnTo>
                  <a:pt x="1891253" y="10572"/>
                </a:lnTo>
                <a:lnTo>
                  <a:pt x="1949522" y="15843"/>
                </a:lnTo>
                <a:lnTo>
                  <a:pt x="2007822" y="22197"/>
                </a:lnTo>
                <a:lnTo>
                  <a:pt x="2071852" y="30458"/>
                </a:lnTo>
                <a:lnTo>
                  <a:pt x="2134773" y="39933"/>
                </a:lnTo>
                <a:lnTo>
                  <a:pt x="2196534" y="50594"/>
                </a:lnTo>
                <a:lnTo>
                  <a:pt x="2257085" y="62414"/>
                </a:lnTo>
                <a:lnTo>
                  <a:pt x="2316374" y="75365"/>
                </a:lnTo>
                <a:lnTo>
                  <a:pt x="2374350" y="89418"/>
                </a:lnTo>
                <a:lnTo>
                  <a:pt x="2430961" y="104548"/>
                </a:lnTo>
                <a:lnTo>
                  <a:pt x="2486158" y="120726"/>
                </a:lnTo>
                <a:lnTo>
                  <a:pt x="2539889" y="137924"/>
                </a:lnTo>
                <a:lnTo>
                  <a:pt x="2592102" y="156116"/>
                </a:lnTo>
                <a:lnTo>
                  <a:pt x="2642748" y="175273"/>
                </a:lnTo>
                <a:lnTo>
                  <a:pt x="2691773" y="195368"/>
                </a:lnTo>
                <a:lnTo>
                  <a:pt x="2739129" y="216373"/>
                </a:lnTo>
                <a:lnTo>
                  <a:pt x="2784762" y="238261"/>
                </a:lnTo>
                <a:lnTo>
                  <a:pt x="2828623" y="261004"/>
                </a:lnTo>
                <a:lnTo>
                  <a:pt x="2870661" y="284575"/>
                </a:lnTo>
                <a:lnTo>
                  <a:pt x="2910823" y="308946"/>
                </a:lnTo>
                <a:lnTo>
                  <a:pt x="2949060" y="334090"/>
                </a:lnTo>
                <a:lnTo>
                  <a:pt x="2985320" y="359978"/>
                </a:lnTo>
                <a:lnTo>
                  <a:pt x="3019552" y="386583"/>
                </a:lnTo>
                <a:lnTo>
                  <a:pt x="3051704" y="413879"/>
                </a:lnTo>
                <a:lnTo>
                  <a:pt x="3081726" y="441836"/>
                </a:lnTo>
                <a:lnTo>
                  <a:pt x="3109567" y="470428"/>
                </a:lnTo>
                <a:lnTo>
                  <a:pt x="3135176" y="499627"/>
                </a:lnTo>
                <a:lnTo>
                  <a:pt x="3179492" y="559737"/>
                </a:lnTo>
                <a:lnTo>
                  <a:pt x="3214265" y="621943"/>
                </a:lnTo>
                <a:lnTo>
                  <a:pt x="3239087" y="686026"/>
                </a:lnTo>
                <a:lnTo>
                  <a:pt x="3544014" y="846300"/>
                </a:lnTo>
                <a:close/>
              </a:path>
            </a:pathLst>
          </a:custGeom>
          <a:ln w="9525">
            <a:solidFill>
              <a:srgbClr val="395E88"/>
            </a:solidFill>
          </a:ln>
        </p:spPr>
        <p:txBody>
          <a:bodyPr wrap="square" lIns="0" tIns="0" rIns="0" bIns="0" rtlCol="0"/>
          <a:lstStyle/>
          <a:p>
            <a:endParaRPr/>
          </a:p>
        </p:txBody>
      </p:sp>
      <p:sp>
        <p:nvSpPr>
          <p:cNvPr id="16" name="object 16"/>
          <p:cNvSpPr/>
          <p:nvPr/>
        </p:nvSpPr>
        <p:spPr>
          <a:xfrm>
            <a:off x="291110" y="3845071"/>
            <a:ext cx="3836035" cy="2101850"/>
          </a:xfrm>
          <a:custGeom>
            <a:avLst/>
            <a:gdLst/>
            <a:ahLst/>
            <a:cxnLst/>
            <a:rect l="l" t="t" r="r" b="b"/>
            <a:pathLst>
              <a:path w="3836035" h="2101850">
                <a:moveTo>
                  <a:pt x="3836008" y="790556"/>
                </a:moveTo>
                <a:lnTo>
                  <a:pt x="3627982" y="1022712"/>
                </a:lnTo>
                <a:lnTo>
                  <a:pt x="3628599" y="1058105"/>
                </a:lnTo>
                <a:lnTo>
                  <a:pt x="3627205" y="1093237"/>
                </a:lnTo>
                <a:lnTo>
                  <a:pt x="3618510" y="1162640"/>
                </a:lnTo>
                <a:lnTo>
                  <a:pt x="3602142" y="1230768"/>
                </a:lnTo>
                <a:lnTo>
                  <a:pt x="3578348" y="1297472"/>
                </a:lnTo>
                <a:lnTo>
                  <a:pt x="3547377" y="1362599"/>
                </a:lnTo>
                <a:lnTo>
                  <a:pt x="3509475" y="1425998"/>
                </a:lnTo>
                <a:lnTo>
                  <a:pt x="3464889" y="1487520"/>
                </a:lnTo>
                <a:lnTo>
                  <a:pt x="3440166" y="1517529"/>
                </a:lnTo>
                <a:lnTo>
                  <a:pt x="3413866" y="1547012"/>
                </a:lnTo>
                <a:lnTo>
                  <a:pt x="3386018" y="1575950"/>
                </a:lnTo>
                <a:lnTo>
                  <a:pt x="3356653" y="1604324"/>
                </a:lnTo>
                <a:lnTo>
                  <a:pt x="3325803" y="1632115"/>
                </a:lnTo>
                <a:lnTo>
                  <a:pt x="3293498" y="1659305"/>
                </a:lnTo>
                <a:lnTo>
                  <a:pt x="3259769" y="1685874"/>
                </a:lnTo>
                <a:lnTo>
                  <a:pt x="3224647" y="1711803"/>
                </a:lnTo>
                <a:lnTo>
                  <a:pt x="3188164" y="1737074"/>
                </a:lnTo>
                <a:lnTo>
                  <a:pt x="3150348" y="1761668"/>
                </a:lnTo>
                <a:lnTo>
                  <a:pt x="3111233" y="1785566"/>
                </a:lnTo>
                <a:lnTo>
                  <a:pt x="3070848" y="1808749"/>
                </a:lnTo>
                <a:lnTo>
                  <a:pt x="3029225" y="1831198"/>
                </a:lnTo>
                <a:lnTo>
                  <a:pt x="2986394" y="1852894"/>
                </a:lnTo>
                <a:lnTo>
                  <a:pt x="2942386" y="1873819"/>
                </a:lnTo>
                <a:lnTo>
                  <a:pt x="2897233" y="1893953"/>
                </a:lnTo>
                <a:lnTo>
                  <a:pt x="2850964" y="1913278"/>
                </a:lnTo>
                <a:lnTo>
                  <a:pt x="2803612" y="1931775"/>
                </a:lnTo>
                <a:lnTo>
                  <a:pt x="2755206" y="1949424"/>
                </a:lnTo>
                <a:lnTo>
                  <a:pt x="2705778" y="1966208"/>
                </a:lnTo>
                <a:lnTo>
                  <a:pt x="2655358" y="1982107"/>
                </a:lnTo>
                <a:lnTo>
                  <a:pt x="2603978" y="1997102"/>
                </a:lnTo>
                <a:lnTo>
                  <a:pt x="2551668" y="2011174"/>
                </a:lnTo>
                <a:lnTo>
                  <a:pt x="2498460" y="2024305"/>
                </a:lnTo>
                <a:lnTo>
                  <a:pt x="2444383" y="2036476"/>
                </a:lnTo>
                <a:lnTo>
                  <a:pt x="2389470" y="2047667"/>
                </a:lnTo>
                <a:lnTo>
                  <a:pt x="2333750" y="2057860"/>
                </a:lnTo>
                <a:lnTo>
                  <a:pt x="2277256" y="2067036"/>
                </a:lnTo>
                <a:lnTo>
                  <a:pt x="2220017" y="2075177"/>
                </a:lnTo>
                <a:lnTo>
                  <a:pt x="2162064" y="2082262"/>
                </a:lnTo>
                <a:lnTo>
                  <a:pt x="2103429" y="2088274"/>
                </a:lnTo>
                <a:lnTo>
                  <a:pt x="2044143" y="2093194"/>
                </a:lnTo>
                <a:lnTo>
                  <a:pt x="1984235" y="2097002"/>
                </a:lnTo>
                <a:lnTo>
                  <a:pt x="1923738" y="2099680"/>
                </a:lnTo>
                <a:lnTo>
                  <a:pt x="1862682" y="2101208"/>
                </a:lnTo>
                <a:lnTo>
                  <a:pt x="1802789" y="2101571"/>
                </a:lnTo>
                <a:lnTo>
                  <a:pt x="1743330" y="2100816"/>
                </a:lnTo>
                <a:lnTo>
                  <a:pt x="1684335" y="2098958"/>
                </a:lnTo>
                <a:lnTo>
                  <a:pt x="1625835" y="2096016"/>
                </a:lnTo>
                <a:lnTo>
                  <a:pt x="1567862" y="2092005"/>
                </a:lnTo>
                <a:lnTo>
                  <a:pt x="1510445" y="2086942"/>
                </a:lnTo>
                <a:lnTo>
                  <a:pt x="1453615" y="2080845"/>
                </a:lnTo>
                <a:lnTo>
                  <a:pt x="1397402" y="2073731"/>
                </a:lnTo>
                <a:lnTo>
                  <a:pt x="1341839" y="2065615"/>
                </a:lnTo>
                <a:lnTo>
                  <a:pt x="1286954" y="2056516"/>
                </a:lnTo>
                <a:lnTo>
                  <a:pt x="1232780" y="2046449"/>
                </a:lnTo>
                <a:lnTo>
                  <a:pt x="1179346" y="2035431"/>
                </a:lnTo>
                <a:lnTo>
                  <a:pt x="1126683" y="2023480"/>
                </a:lnTo>
                <a:lnTo>
                  <a:pt x="1074822" y="2010613"/>
                </a:lnTo>
                <a:lnTo>
                  <a:pt x="1023794" y="1996845"/>
                </a:lnTo>
                <a:lnTo>
                  <a:pt x="973629" y="1982195"/>
                </a:lnTo>
                <a:lnTo>
                  <a:pt x="924358" y="1966678"/>
                </a:lnTo>
                <a:lnTo>
                  <a:pt x="876011" y="1950312"/>
                </a:lnTo>
                <a:lnTo>
                  <a:pt x="828619" y="1933113"/>
                </a:lnTo>
                <a:lnTo>
                  <a:pt x="782214" y="1915098"/>
                </a:lnTo>
                <a:lnTo>
                  <a:pt x="736825" y="1896285"/>
                </a:lnTo>
                <a:lnTo>
                  <a:pt x="692483" y="1876689"/>
                </a:lnTo>
                <a:lnTo>
                  <a:pt x="649219" y="1856328"/>
                </a:lnTo>
                <a:lnTo>
                  <a:pt x="607064" y="1835219"/>
                </a:lnTo>
                <a:lnTo>
                  <a:pt x="566048" y="1813379"/>
                </a:lnTo>
                <a:lnTo>
                  <a:pt x="526202" y="1790823"/>
                </a:lnTo>
                <a:lnTo>
                  <a:pt x="487557" y="1767570"/>
                </a:lnTo>
                <a:lnTo>
                  <a:pt x="450143" y="1743636"/>
                </a:lnTo>
                <a:lnTo>
                  <a:pt x="413990" y="1719037"/>
                </a:lnTo>
                <a:lnTo>
                  <a:pt x="379131" y="1693791"/>
                </a:lnTo>
                <a:lnTo>
                  <a:pt x="345595" y="1667914"/>
                </a:lnTo>
                <a:lnTo>
                  <a:pt x="313412" y="1641424"/>
                </a:lnTo>
                <a:lnTo>
                  <a:pt x="282614" y="1614337"/>
                </a:lnTo>
                <a:lnTo>
                  <a:pt x="253232" y="1586670"/>
                </a:lnTo>
                <a:lnTo>
                  <a:pt x="225296" y="1558439"/>
                </a:lnTo>
                <a:lnTo>
                  <a:pt x="198836" y="1529663"/>
                </a:lnTo>
                <a:lnTo>
                  <a:pt x="173883" y="1500356"/>
                </a:lnTo>
                <a:lnTo>
                  <a:pt x="128623" y="1440222"/>
                </a:lnTo>
                <a:lnTo>
                  <a:pt x="89760" y="1378172"/>
                </a:lnTo>
                <a:lnTo>
                  <a:pt x="57539" y="1314341"/>
                </a:lnTo>
                <a:lnTo>
                  <a:pt x="32206" y="1248862"/>
                </a:lnTo>
                <a:lnTo>
                  <a:pt x="14007" y="1181872"/>
                </a:lnTo>
                <a:lnTo>
                  <a:pt x="3187" y="1113504"/>
                </a:lnTo>
                <a:lnTo>
                  <a:pt x="0" y="1043452"/>
                </a:lnTo>
                <a:lnTo>
                  <a:pt x="1389" y="1008320"/>
                </a:lnTo>
                <a:lnTo>
                  <a:pt x="10079" y="938918"/>
                </a:lnTo>
                <a:lnTo>
                  <a:pt x="26441" y="870790"/>
                </a:lnTo>
                <a:lnTo>
                  <a:pt x="50229" y="804087"/>
                </a:lnTo>
                <a:lnTo>
                  <a:pt x="81197" y="738961"/>
                </a:lnTo>
                <a:lnTo>
                  <a:pt x="119096" y="675562"/>
                </a:lnTo>
                <a:lnTo>
                  <a:pt x="163679" y="614042"/>
                </a:lnTo>
                <a:lnTo>
                  <a:pt x="188400" y="584033"/>
                </a:lnTo>
                <a:lnTo>
                  <a:pt x="214700" y="554551"/>
                </a:lnTo>
                <a:lnTo>
                  <a:pt x="242547" y="525613"/>
                </a:lnTo>
                <a:lnTo>
                  <a:pt x="271911" y="497240"/>
                </a:lnTo>
                <a:lnTo>
                  <a:pt x="302760" y="469449"/>
                </a:lnTo>
                <a:lnTo>
                  <a:pt x="335065" y="442261"/>
                </a:lnTo>
                <a:lnTo>
                  <a:pt x="368793" y="415692"/>
                </a:lnTo>
                <a:lnTo>
                  <a:pt x="403915" y="389763"/>
                </a:lnTo>
                <a:lnTo>
                  <a:pt x="440399" y="364493"/>
                </a:lnTo>
                <a:lnTo>
                  <a:pt x="478214" y="339900"/>
                </a:lnTo>
                <a:lnTo>
                  <a:pt x="517330" y="316002"/>
                </a:lnTo>
                <a:lnTo>
                  <a:pt x="557715" y="292820"/>
                </a:lnTo>
                <a:lnTo>
                  <a:pt x="599338" y="270372"/>
                </a:lnTo>
                <a:lnTo>
                  <a:pt x="642170" y="248676"/>
                </a:lnTo>
                <a:lnTo>
                  <a:pt x="686178" y="227752"/>
                </a:lnTo>
                <a:lnTo>
                  <a:pt x="731332" y="207618"/>
                </a:lnTo>
                <a:lnTo>
                  <a:pt x="777602" y="188293"/>
                </a:lnTo>
                <a:lnTo>
                  <a:pt x="824955" y="169797"/>
                </a:lnTo>
                <a:lnTo>
                  <a:pt x="873362" y="152148"/>
                </a:lnTo>
                <a:lnTo>
                  <a:pt x="922791" y="135365"/>
                </a:lnTo>
                <a:lnTo>
                  <a:pt x="973212" y="119466"/>
                </a:lnTo>
                <a:lnTo>
                  <a:pt x="1024593" y="104471"/>
                </a:lnTo>
                <a:lnTo>
                  <a:pt x="1076904" y="90399"/>
                </a:lnTo>
                <a:lnTo>
                  <a:pt x="1130114" y="77268"/>
                </a:lnTo>
                <a:lnTo>
                  <a:pt x="1184192" y="65098"/>
                </a:lnTo>
                <a:lnTo>
                  <a:pt x="1239106" y="53906"/>
                </a:lnTo>
                <a:lnTo>
                  <a:pt x="1294827" y="43713"/>
                </a:lnTo>
                <a:lnTo>
                  <a:pt x="1351323" y="34537"/>
                </a:lnTo>
                <a:lnTo>
                  <a:pt x="1408564" y="26396"/>
                </a:lnTo>
                <a:lnTo>
                  <a:pt x="1466518" y="19310"/>
                </a:lnTo>
                <a:lnTo>
                  <a:pt x="1525154" y="13298"/>
                </a:lnTo>
                <a:lnTo>
                  <a:pt x="1584442" y="8378"/>
                </a:lnTo>
                <a:lnTo>
                  <a:pt x="1644351" y="4569"/>
                </a:lnTo>
                <a:lnTo>
                  <a:pt x="1704850" y="1891"/>
                </a:lnTo>
                <a:lnTo>
                  <a:pt x="1765908" y="362"/>
                </a:lnTo>
                <a:lnTo>
                  <a:pt x="1824136" y="0"/>
                </a:lnTo>
                <a:lnTo>
                  <a:pt x="1882072" y="709"/>
                </a:lnTo>
                <a:lnTo>
                  <a:pt x="1939681" y="2479"/>
                </a:lnTo>
                <a:lnTo>
                  <a:pt x="1996927" y="5294"/>
                </a:lnTo>
                <a:lnTo>
                  <a:pt x="2053776" y="9143"/>
                </a:lnTo>
                <a:lnTo>
                  <a:pt x="2110192" y="14012"/>
                </a:lnTo>
                <a:lnTo>
                  <a:pt x="2166140" y="19888"/>
                </a:lnTo>
                <a:lnTo>
                  <a:pt x="2221586" y="26759"/>
                </a:lnTo>
                <a:lnTo>
                  <a:pt x="2276495" y="34612"/>
                </a:lnTo>
                <a:lnTo>
                  <a:pt x="2330831" y="43433"/>
                </a:lnTo>
                <a:lnTo>
                  <a:pt x="2384560" y="53210"/>
                </a:lnTo>
                <a:lnTo>
                  <a:pt x="2437646" y="63930"/>
                </a:lnTo>
                <a:lnTo>
                  <a:pt x="2490055" y="75580"/>
                </a:lnTo>
                <a:lnTo>
                  <a:pt x="2541751" y="88147"/>
                </a:lnTo>
                <a:lnTo>
                  <a:pt x="2592700" y="101619"/>
                </a:lnTo>
                <a:lnTo>
                  <a:pt x="2642867" y="115981"/>
                </a:lnTo>
                <a:lnTo>
                  <a:pt x="2692216" y="131222"/>
                </a:lnTo>
                <a:lnTo>
                  <a:pt x="2740712" y="147328"/>
                </a:lnTo>
                <a:lnTo>
                  <a:pt x="2788321" y="164287"/>
                </a:lnTo>
                <a:lnTo>
                  <a:pt x="2835008" y="182085"/>
                </a:lnTo>
                <a:lnTo>
                  <a:pt x="2880737" y="200710"/>
                </a:lnTo>
                <a:lnTo>
                  <a:pt x="2925474" y="220149"/>
                </a:lnTo>
                <a:lnTo>
                  <a:pt x="2969184" y="240388"/>
                </a:lnTo>
                <a:lnTo>
                  <a:pt x="3011831" y="261415"/>
                </a:lnTo>
                <a:lnTo>
                  <a:pt x="3053380" y="283218"/>
                </a:lnTo>
                <a:lnTo>
                  <a:pt x="3093798" y="305782"/>
                </a:lnTo>
                <a:lnTo>
                  <a:pt x="3133048" y="329096"/>
                </a:lnTo>
                <a:lnTo>
                  <a:pt x="3171095" y="353146"/>
                </a:lnTo>
                <a:lnTo>
                  <a:pt x="3207905" y="377919"/>
                </a:lnTo>
                <a:lnTo>
                  <a:pt x="3243443" y="403403"/>
                </a:lnTo>
                <a:lnTo>
                  <a:pt x="3277674" y="429584"/>
                </a:lnTo>
                <a:lnTo>
                  <a:pt x="3310562" y="456450"/>
                </a:lnTo>
                <a:lnTo>
                  <a:pt x="3342072" y="483987"/>
                </a:lnTo>
                <a:lnTo>
                  <a:pt x="3372171" y="512183"/>
                </a:lnTo>
                <a:lnTo>
                  <a:pt x="3400822" y="541025"/>
                </a:lnTo>
                <a:lnTo>
                  <a:pt x="3427990" y="570500"/>
                </a:lnTo>
                <a:lnTo>
                  <a:pt x="3453642" y="600595"/>
                </a:lnTo>
                <a:lnTo>
                  <a:pt x="3477741" y="631298"/>
                </a:lnTo>
                <a:lnTo>
                  <a:pt x="3836008" y="790556"/>
                </a:lnTo>
                <a:close/>
              </a:path>
            </a:pathLst>
          </a:custGeom>
          <a:ln w="9525">
            <a:solidFill>
              <a:srgbClr val="395E88"/>
            </a:solidFill>
          </a:ln>
        </p:spPr>
        <p:txBody>
          <a:bodyPr wrap="square" lIns="0" tIns="0" rIns="0" bIns="0" rtlCol="0"/>
          <a:lstStyle/>
          <a:p>
            <a:endParaRPr/>
          </a:p>
        </p:txBody>
      </p:sp>
      <p:sp>
        <p:nvSpPr>
          <p:cNvPr id="23" name="object 23"/>
          <p:cNvSpPr txBox="1"/>
          <p:nvPr/>
        </p:nvSpPr>
        <p:spPr>
          <a:xfrm>
            <a:off x="353364" y="108585"/>
            <a:ext cx="5056836"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KARADA</a:t>
            </a:r>
            <a:r>
              <a:rPr sz="1400" b="1" spc="25" dirty="0">
                <a:latin typeface="Arial"/>
                <a:cs typeface="Arial"/>
              </a:rPr>
              <a:t> </a:t>
            </a:r>
            <a:r>
              <a:rPr sz="1400" b="1" spc="-15" dirty="0">
                <a:latin typeface="Arial"/>
                <a:cs typeface="Arial"/>
              </a:rPr>
              <a:t>ARRANGE</a:t>
            </a:r>
            <a:r>
              <a:rPr sz="1400" b="1" spc="40" dirty="0">
                <a:latin typeface="Arial"/>
                <a:cs typeface="Arial"/>
              </a:rPr>
              <a:t> </a:t>
            </a:r>
            <a:r>
              <a:rPr sz="1400" spc="-5" dirty="0">
                <a:latin typeface="Arial"/>
                <a:cs typeface="Arial"/>
              </a:rPr>
              <a:t>│</a:t>
            </a:r>
            <a:r>
              <a:rPr lang="vi-VN" sz="1400" spc="10" dirty="0">
                <a:latin typeface="kiloji"/>
                <a:cs typeface="kiloji"/>
              </a:rPr>
              <a:t>Các sản phẩm chứa lợi khuẩn axit lactic</a:t>
            </a:r>
            <a:endParaRPr sz="1400" dirty="0">
              <a:latin typeface="kiloji"/>
              <a:cs typeface="kiloji"/>
            </a:endParaRPr>
          </a:p>
        </p:txBody>
      </p:sp>
      <p:sp>
        <p:nvSpPr>
          <p:cNvPr id="25" name="object 25"/>
          <p:cNvSpPr/>
          <p:nvPr/>
        </p:nvSpPr>
        <p:spPr>
          <a:xfrm>
            <a:off x="5753197" y="4945320"/>
            <a:ext cx="2908092" cy="1411758"/>
          </a:xfrm>
          <a:custGeom>
            <a:avLst/>
            <a:gdLst/>
            <a:ahLst/>
            <a:cxnLst/>
            <a:rect l="l" t="t" r="r" b="b"/>
            <a:pathLst>
              <a:path w="2536190" h="1208404">
                <a:moveTo>
                  <a:pt x="432388" y="0"/>
                </a:moveTo>
                <a:lnTo>
                  <a:pt x="891747" y="147065"/>
                </a:lnTo>
                <a:lnTo>
                  <a:pt x="949160" y="140052"/>
                </a:lnTo>
                <a:lnTo>
                  <a:pt x="1006703" y="134241"/>
                </a:lnTo>
                <a:lnTo>
                  <a:pt x="1064297" y="129615"/>
                </a:lnTo>
                <a:lnTo>
                  <a:pt x="1121868" y="126156"/>
                </a:lnTo>
                <a:lnTo>
                  <a:pt x="1179338" y="123847"/>
                </a:lnTo>
                <a:lnTo>
                  <a:pt x="1236632" y="122672"/>
                </a:lnTo>
                <a:lnTo>
                  <a:pt x="1293673" y="122613"/>
                </a:lnTo>
                <a:lnTo>
                  <a:pt x="1350386" y="123653"/>
                </a:lnTo>
                <a:lnTo>
                  <a:pt x="1406693" y="125775"/>
                </a:lnTo>
                <a:lnTo>
                  <a:pt x="1462519" y="128961"/>
                </a:lnTo>
                <a:lnTo>
                  <a:pt x="1517788" y="133195"/>
                </a:lnTo>
                <a:lnTo>
                  <a:pt x="1572423" y="138458"/>
                </a:lnTo>
                <a:lnTo>
                  <a:pt x="1626349" y="144735"/>
                </a:lnTo>
                <a:lnTo>
                  <a:pt x="1679488" y="152007"/>
                </a:lnTo>
                <a:lnTo>
                  <a:pt x="1731765" y="160258"/>
                </a:lnTo>
                <a:lnTo>
                  <a:pt x="1783103" y="169471"/>
                </a:lnTo>
                <a:lnTo>
                  <a:pt x="1833427" y="179627"/>
                </a:lnTo>
                <a:lnTo>
                  <a:pt x="1882660" y="190711"/>
                </a:lnTo>
                <a:lnTo>
                  <a:pt x="1930726" y="202705"/>
                </a:lnTo>
                <a:lnTo>
                  <a:pt x="1977548" y="215591"/>
                </a:lnTo>
                <a:lnTo>
                  <a:pt x="2023051" y="229352"/>
                </a:lnTo>
                <a:lnTo>
                  <a:pt x="2067159" y="243972"/>
                </a:lnTo>
                <a:lnTo>
                  <a:pt x="2109794" y="259433"/>
                </a:lnTo>
                <a:lnTo>
                  <a:pt x="2150881" y="275718"/>
                </a:lnTo>
                <a:lnTo>
                  <a:pt x="2190344" y="292810"/>
                </a:lnTo>
                <a:lnTo>
                  <a:pt x="2228106" y="310691"/>
                </a:lnTo>
                <a:lnTo>
                  <a:pt x="2264091" y="329345"/>
                </a:lnTo>
                <a:lnTo>
                  <a:pt x="2298224" y="348754"/>
                </a:lnTo>
                <a:lnTo>
                  <a:pt x="2360625" y="389768"/>
                </a:lnTo>
                <a:lnTo>
                  <a:pt x="2414699" y="433597"/>
                </a:lnTo>
                <a:lnTo>
                  <a:pt x="2459838" y="480103"/>
                </a:lnTo>
                <a:lnTo>
                  <a:pt x="2497703" y="532979"/>
                </a:lnTo>
                <a:lnTo>
                  <a:pt x="2524007" y="590456"/>
                </a:lnTo>
                <a:lnTo>
                  <a:pt x="2535573" y="647789"/>
                </a:lnTo>
                <a:lnTo>
                  <a:pt x="2535988" y="676272"/>
                </a:lnTo>
                <a:lnTo>
                  <a:pt x="2532910" y="704564"/>
                </a:lnTo>
                <a:lnTo>
                  <a:pt x="2516526" y="760366"/>
                </a:lnTo>
                <a:lnTo>
                  <a:pt x="2486931" y="814781"/>
                </a:lnTo>
                <a:lnTo>
                  <a:pt x="2444633" y="867395"/>
                </a:lnTo>
                <a:lnTo>
                  <a:pt x="2390140" y="917794"/>
                </a:lnTo>
                <a:lnTo>
                  <a:pt x="2358480" y="942033"/>
                </a:lnTo>
                <a:lnTo>
                  <a:pt x="2323962" y="965562"/>
                </a:lnTo>
                <a:lnTo>
                  <a:pt x="2286650" y="988331"/>
                </a:lnTo>
                <a:lnTo>
                  <a:pt x="2246607" y="1010287"/>
                </a:lnTo>
                <a:lnTo>
                  <a:pt x="2203896" y="1031379"/>
                </a:lnTo>
                <a:lnTo>
                  <a:pt x="2158583" y="1051554"/>
                </a:lnTo>
                <a:lnTo>
                  <a:pt x="2110729" y="1070761"/>
                </a:lnTo>
                <a:lnTo>
                  <a:pt x="2060400" y="1088948"/>
                </a:lnTo>
                <a:lnTo>
                  <a:pt x="2007657" y="1106063"/>
                </a:lnTo>
                <a:lnTo>
                  <a:pt x="1952565" y="1122054"/>
                </a:lnTo>
                <a:lnTo>
                  <a:pt x="1895188" y="1136871"/>
                </a:lnTo>
                <a:lnTo>
                  <a:pt x="1835589" y="1150460"/>
                </a:lnTo>
                <a:lnTo>
                  <a:pt x="1773831" y="1162770"/>
                </a:lnTo>
                <a:lnTo>
                  <a:pt x="1709978" y="1173750"/>
                </a:lnTo>
                <a:lnTo>
                  <a:pt x="1644095" y="1183347"/>
                </a:lnTo>
                <a:lnTo>
                  <a:pt x="1586681" y="1190360"/>
                </a:lnTo>
                <a:lnTo>
                  <a:pt x="1529139" y="1196171"/>
                </a:lnTo>
                <a:lnTo>
                  <a:pt x="1471544" y="1200798"/>
                </a:lnTo>
                <a:lnTo>
                  <a:pt x="1413974" y="1204257"/>
                </a:lnTo>
                <a:lnTo>
                  <a:pt x="1356503" y="1206567"/>
                </a:lnTo>
                <a:lnTo>
                  <a:pt x="1299209" y="1207744"/>
                </a:lnTo>
                <a:lnTo>
                  <a:pt x="1242168" y="1207805"/>
                </a:lnTo>
                <a:lnTo>
                  <a:pt x="1185455" y="1206768"/>
                </a:lnTo>
                <a:lnTo>
                  <a:pt x="1129148" y="1204649"/>
                </a:lnTo>
                <a:lnTo>
                  <a:pt x="1073322" y="1201466"/>
                </a:lnTo>
                <a:lnTo>
                  <a:pt x="1018053" y="1197236"/>
                </a:lnTo>
                <a:lnTo>
                  <a:pt x="963418" y="1191976"/>
                </a:lnTo>
                <a:lnTo>
                  <a:pt x="909492" y="1185703"/>
                </a:lnTo>
                <a:lnTo>
                  <a:pt x="856353" y="1178434"/>
                </a:lnTo>
                <a:lnTo>
                  <a:pt x="804076" y="1170187"/>
                </a:lnTo>
                <a:lnTo>
                  <a:pt x="752738" y="1160979"/>
                </a:lnTo>
                <a:lnTo>
                  <a:pt x="702414" y="1150826"/>
                </a:lnTo>
                <a:lnTo>
                  <a:pt x="653181" y="1139747"/>
                </a:lnTo>
                <a:lnTo>
                  <a:pt x="605115" y="1127757"/>
                </a:lnTo>
                <a:lnTo>
                  <a:pt x="558293" y="1114875"/>
                </a:lnTo>
                <a:lnTo>
                  <a:pt x="512790" y="1101117"/>
                </a:lnTo>
                <a:lnTo>
                  <a:pt x="468682" y="1086501"/>
                </a:lnTo>
                <a:lnTo>
                  <a:pt x="426047" y="1071043"/>
                </a:lnTo>
                <a:lnTo>
                  <a:pt x="384960" y="1054762"/>
                </a:lnTo>
                <a:lnTo>
                  <a:pt x="345497" y="1037673"/>
                </a:lnTo>
                <a:lnTo>
                  <a:pt x="307735" y="1019794"/>
                </a:lnTo>
                <a:lnTo>
                  <a:pt x="271750" y="1001143"/>
                </a:lnTo>
                <a:lnTo>
                  <a:pt x="237617" y="981736"/>
                </a:lnTo>
                <a:lnTo>
                  <a:pt x="175216" y="940724"/>
                </a:lnTo>
                <a:lnTo>
                  <a:pt x="121142" y="896896"/>
                </a:lnTo>
                <a:lnTo>
                  <a:pt x="76003" y="850388"/>
                </a:lnTo>
                <a:lnTo>
                  <a:pt x="35378" y="792684"/>
                </a:lnTo>
                <a:lnTo>
                  <a:pt x="7621" y="725154"/>
                </a:lnTo>
                <a:lnTo>
                  <a:pt x="0" y="657523"/>
                </a:lnTo>
                <a:lnTo>
                  <a:pt x="3573" y="623907"/>
                </a:lnTo>
                <a:lnTo>
                  <a:pt x="25154" y="557549"/>
                </a:lnTo>
                <a:lnTo>
                  <a:pt x="65533" y="492989"/>
                </a:lnTo>
                <a:lnTo>
                  <a:pt x="92606" y="461621"/>
                </a:lnTo>
                <a:lnTo>
                  <a:pt x="124177" y="430988"/>
                </a:lnTo>
                <a:lnTo>
                  <a:pt x="160181" y="401184"/>
                </a:lnTo>
                <a:lnTo>
                  <a:pt x="200550" y="372306"/>
                </a:lnTo>
                <a:lnTo>
                  <a:pt x="245217" y="344447"/>
                </a:lnTo>
                <a:lnTo>
                  <a:pt x="294116" y="317703"/>
                </a:lnTo>
                <a:lnTo>
                  <a:pt x="347180" y="292169"/>
                </a:lnTo>
                <a:lnTo>
                  <a:pt x="404342" y="267939"/>
                </a:lnTo>
                <a:lnTo>
                  <a:pt x="465535" y="245109"/>
                </a:lnTo>
                <a:lnTo>
                  <a:pt x="432388" y="0"/>
                </a:lnTo>
                <a:close/>
              </a:path>
            </a:pathLst>
          </a:custGeom>
          <a:ln w="9525">
            <a:solidFill>
              <a:srgbClr val="395E88"/>
            </a:solidFill>
          </a:ln>
        </p:spPr>
        <p:txBody>
          <a:bodyPr wrap="square" lIns="0" tIns="0" rIns="0" bIns="0" rtlCol="0"/>
          <a:lstStyle/>
          <a:p>
            <a:endParaRPr/>
          </a:p>
        </p:txBody>
      </p:sp>
      <p:grpSp>
        <p:nvGrpSpPr>
          <p:cNvPr id="30" name="object 30"/>
          <p:cNvGrpSpPr/>
          <p:nvPr/>
        </p:nvGrpSpPr>
        <p:grpSpPr>
          <a:xfrm>
            <a:off x="3831335" y="1202039"/>
            <a:ext cx="8026400" cy="3393440"/>
            <a:chOff x="3831335" y="1202039"/>
            <a:chExt cx="8026400" cy="3393440"/>
          </a:xfrm>
        </p:grpSpPr>
        <p:sp>
          <p:nvSpPr>
            <p:cNvPr id="31" name="object 31"/>
            <p:cNvSpPr/>
            <p:nvPr/>
          </p:nvSpPr>
          <p:spPr>
            <a:xfrm>
              <a:off x="3831335" y="1589532"/>
              <a:ext cx="4061460" cy="3005328"/>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7582789" y="1206801"/>
              <a:ext cx="4269740" cy="2399665"/>
            </a:xfrm>
            <a:custGeom>
              <a:avLst/>
              <a:gdLst/>
              <a:ahLst/>
              <a:cxnLst/>
              <a:rect l="l" t="t" r="r" b="b"/>
              <a:pathLst>
                <a:path w="4269740" h="2399665">
                  <a:moveTo>
                    <a:pt x="0" y="814403"/>
                  </a:moveTo>
                  <a:lnTo>
                    <a:pt x="476250" y="657431"/>
                  </a:lnTo>
                  <a:lnTo>
                    <a:pt x="501853" y="628187"/>
                  </a:lnTo>
                  <a:lnTo>
                    <a:pt x="528607" y="599539"/>
                  </a:lnTo>
                  <a:lnTo>
                    <a:pt x="556487" y="571491"/>
                  </a:lnTo>
                  <a:lnTo>
                    <a:pt x="585466" y="544050"/>
                  </a:lnTo>
                  <a:lnTo>
                    <a:pt x="615520" y="517219"/>
                  </a:lnTo>
                  <a:lnTo>
                    <a:pt x="646622" y="491005"/>
                  </a:lnTo>
                  <a:lnTo>
                    <a:pt x="678747" y="465411"/>
                  </a:lnTo>
                  <a:lnTo>
                    <a:pt x="711868" y="440444"/>
                  </a:lnTo>
                  <a:lnTo>
                    <a:pt x="745961" y="416107"/>
                  </a:lnTo>
                  <a:lnTo>
                    <a:pt x="781000" y="392407"/>
                  </a:lnTo>
                  <a:lnTo>
                    <a:pt x="816959" y="369347"/>
                  </a:lnTo>
                  <a:lnTo>
                    <a:pt x="853811" y="346934"/>
                  </a:lnTo>
                  <a:lnTo>
                    <a:pt x="891533" y="325172"/>
                  </a:lnTo>
                  <a:lnTo>
                    <a:pt x="930097" y="304067"/>
                  </a:lnTo>
                  <a:lnTo>
                    <a:pt x="969478" y="283622"/>
                  </a:lnTo>
                  <a:lnTo>
                    <a:pt x="1009650" y="263844"/>
                  </a:lnTo>
                  <a:lnTo>
                    <a:pt x="1050589" y="244738"/>
                  </a:lnTo>
                  <a:lnTo>
                    <a:pt x="1092267" y="226307"/>
                  </a:lnTo>
                  <a:lnTo>
                    <a:pt x="1134660" y="208559"/>
                  </a:lnTo>
                  <a:lnTo>
                    <a:pt x="1177741" y="191496"/>
                  </a:lnTo>
                  <a:lnTo>
                    <a:pt x="1221485" y="175125"/>
                  </a:lnTo>
                  <a:lnTo>
                    <a:pt x="1265867" y="159451"/>
                  </a:lnTo>
                  <a:lnTo>
                    <a:pt x="1310860" y="144478"/>
                  </a:lnTo>
                  <a:lnTo>
                    <a:pt x="1356439" y="130212"/>
                  </a:lnTo>
                  <a:lnTo>
                    <a:pt x="1402578" y="116658"/>
                  </a:lnTo>
                  <a:lnTo>
                    <a:pt x="1449251" y="103820"/>
                  </a:lnTo>
                  <a:lnTo>
                    <a:pt x="1496434" y="91704"/>
                  </a:lnTo>
                  <a:lnTo>
                    <a:pt x="1544099" y="80315"/>
                  </a:lnTo>
                  <a:lnTo>
                    <a:pt x="1592222" y="69658"/>
                  </a:lnTo>
                  <a:lnTo>
                    <a:pt x="1640776" y="59737"/>
                  </a:lnTo>
                  <a:lnTo>
                    <a:pt x="1689736" y="50559"/>
                  </a:lnTo>
                  <a:lnTo>
                    <a:pt x="1739077" y="42127"/>
                  </a:lnTo>
                  <a:lnTo>
                    <a:pt x="1788772" y="34447"/>
                  </a:lnTo>
                  <a:lnTo>
                    <a:pt x="1838796" y="27525"/>
                  </a:lnTo>
                  <a:lnTo>
                    <a:pt x="1889124" y="21364"/>
                  </a:lnTo>
                  <a:lnTo>
                    <a:pt x="1939728" y="15970"/>
                  </a:lnTo>
                  <a:lnTo>
                    <a:pt x="1990585" y="11349"/>
                  </a:lnTo>
                  <a:lnTo>
                    <a:pt x="2041668" y="7504"/>
                  </a:lnTo>
                  <a:lnTo>
                    <a:pt x="2092951" y="4442"/>
                  </a:lnTo>
                  <a:lnTo>
                    <a:pt x="2144409" y="2167"/>
                  </a:lnTo>
                  <a:lnTo>
                    <a:pt x="2196015" y="685"/>
                  </a:lnTo>
                  <a:lnTo>
                    <a:pt x="2247746" y="0"/>
                  </a:lnTo>
                  <a:lnTo>
                    <a:pt x="2299573" y="117"/>
                  </a:lnTo>
                  <a:lnTo>
                    <a:pt x="2351473" y="1041"/>
                  </a:lnTo>
                  <a:lnTo>
                    <a:pt x="2403419" y="2778"/>
                  </a:lnTo>
                  <a:lnTo>
                    <a:pt x="2455385" y="5332"/>
                  </a:lnTo>
                  <a:lnTo>
                    <a:pt x="2507347" y="8709"/>
                  </a:lnTo>
                  <a:lnTo>
                    <a:pt x="2559277" y="12913"/>
                  </a:lnTo>
                  <a:lnTo>
                    <a:pt x="2611151" y="17950"/>
                  </a:lnTo>
                  <a:lnTo>
                    <a:pt x="2662943" y="23824"/>
                  </a:lnTo>
                  <a:lnTo>
                    <a:pt x="2714626" y="30542"/>
                  </a:lnTo>
                  <a:lnTo>
                    <a:pt x="2766176" y="38106"/>
                  </a:lnTo>
                  <a:lnTo>
                    <a:pt x="2817567" y="46524"/>
                  </a:lnTo>
                  <a:lnTo>
                    <a:pt x="2868773" y="55799"/>
                  </a:lnTo>
                  <a:lnTo>
                    <a:pt x="2919767" y="65937"/>
                  </a:lnTo>
                  <a:lnTo>
                    <a:pt x="2970526" y="76943"/>
                  </a:lnTo>
                  <a:lnTo>
                    <a:pt x="3021022" y="88822"/>
                  </a:lnTo>
                  <a:lnTo>
                    <a:pt x="3071231" y="101579"/>
                  </a:lnTo>
                  <a:lnTo>
                    <a:pt x="3121126" y="115218"/>
                  </a:lnTo>
                  <a:lnTo>
                    <a:pt x="3170681" y="129746"/>
                  </a:lnTo>
                  <a:lnTo>
                    <a:pt x="3227003" y="147480"/>
                  </a:lnTo>
                  <a:lnTo>
                    <a:pt x="3281997" y="166128"/>
                  </a:lnTo>
                  <a:lnTo>
                    <a:pt x="3335649" y="185666"/>
                  </a:lnTo>
                  <a:lnTo>
                    <a:pt x="3387948" y="206071"/>
                  </a:lnTo>
                  <a:lnTo>
                    <a:pt x="3438880" y="227318"/>
                  </a:lnTo>
                  <a:lnTo>
                    <a:pt x="3488432" y="249385"/>
                  </a:lnTo>
                  <a:lnTo>
                    <a:pt x="3536591" y="272247"/>
                  </a:lnTo>
                  <a:lnTo>
                    <a:pt x="3583345" y="295881"/>
                  </a:lnTo>
                  <a:lnTo>
                    <a:pt x="3628680" y="320264"/>
                  </a:lnTo>
                  <a:lnTo>
                    <a:pt x="3672584" y="345371"/>
                  </a:lnTo>
                  <a:lnTo>
                    <a:pt x="3715043" y="371180"/>
                  </a:lnTo>
                  <a:lnTo>
                    <a:pt x="3756045" y="397666"/>
                  </a:lnTo>
                  <a:lnTo>
                    <a:pt x="3795577" y="424807"/>
                  </a:lnTo>
                  <a:lnTo>
                    <a:pt x="3833626" y="452577"/>
                  </a:lnTo>
                  <a:lnTo>
                    <a:pt x="3870178" y="480955"/>
                  </a:lnTo>
                  <a:lnTo>
                    <a:pt x="3905222" y="509916"/>
                  </a:lnTo>
                  <a:lnTo>
                    <a:pt x="3938744" y="539436"/>
                  </a:lnTo>
                  <a:lnTo>
                    <a:pt x="3970731" y="569492"/>
                  </a:lnTo>
                  <a:lnTo>
                    <a:pt x="4001170" y="600061"/>
                  </a:lnTo>
                  <a:lnTo>
                    <a:pt x="4030048" y="631118"/>
                  </a:lnTo>
                  <a:lnTo>
                    <a:pt x="4057353" y="662641"/>
                  </a:lnTo>
                  <a:lnTo>
                    <a:pt x="4083072" y="694605"/>
                  </a:lnTo>
                  <a:lnTo>
                    <a:pt x="4107191" y="726987"/>
                  </a:lnTo>
                  <a:lnTo>
                    <a:pt x="4129698" y="759763"/>
                  </a:lnTo>
                  <a:lnTo>
                    <a:pt x="4150579" y="792910"/>
                  </a:lnTo>
                  <a:lnTo>
                    <a:pt x="4169822" y="826405"/>
                  </a:lnTo>
                  <a:lnTo>
                    <a:pt x="4187414" y="860222"/>
                  </a:lnTo>
                  <a:lnTo>
                    <a:pt x="4217594" y="928734"/>
                  </a:lnTo>
                  <a:lnTo>
                    <a:pt x="4241014" y="998256"/>
                  </a:lnTo>
                  <a:lnTo>
                    <a:pt x="4257571" y="1068600"/>
                  </a:lnTo>
                  <a:lnTo>
                    <a:pt x="4267162" y="1139577"/>
                  </a:lnTo>
                  <a:lnTo>
                    <a:pt x="4269684" y="1210999"/>
                  </a:lnTo>
                  <a:lnTo>
                    <a:pt x="4268261" y="1246817"/>
                  </a:lnTo>
                  <a:lnTo>
                    <a:pt x="4259985" y="1318551"/>
                  </a:lnTo>
                  <a:lnTo>
                    <a:pt x="4244381" y="1390257"/>
                  </a:lnTo>
                  <a:lnTo>
                    <a:pt x="4221345" y="1461746"/>
                  </a:lnTo>
                  <a:lnTo>
                    <a:pt x="4207008" y="1497350"/>
                  </a:lnTo>
                  <a:lnTo>
                    <a:pt x="4190775" y="1532829"/>
                  </a:lnTo>
                  <a:lnTo>
                    <a:pt x="4172632" y="1568160"/>
                  </a:lnTo>
                  <a:lnTo>
                    <a:pt x="4152567" y="1603318"/>
                  </a:lnTo>
                  <a:lnTo>
                    <a:pt x="4130566" y="1638281"/>
                  </a:lnTo>
                  <a:lnTo>
                    <a:pt x="4106618" y="1673024"/>
                  </a:lnTo>
                  <a:lnTo>
                    <a:pt x="4080708" y="1707524"/>
                  </a:lnTo>
                  <a:lnTo>
                    <a:pt x="4052824" y="1741757"/>
                  </a:lnTo>
                  <a:lnTo>
                    <a:pt x="4027214" y="1771001"/>
                  </a:lnTo>
                  <a:lnTo>
                    <a:pt x="4000454" y="1799649"/>
                  </a:lnTo>
                  <a:lnTo>
                    <a:pt x="3972569" y="1827697"/>
                  </a:lnTo>
                  <a:lnTo>
                    <a:pt x="3943585" y="1855138"/>
                  </a:lnTo>
                  <a:lnTo>
                    <a:pt x="3913526" y="1881969"/>
                  </a:lnTo>
                  <a:lnTo>
                    <a:pt x="3882420" y="1908183"/>
                  </a:lnTo>
                  <a:lnTo>
                    <a:pt x="3850292" y="1933777"/>
                  </a:lnTo>
                  <a:lnTo>
                    <a:pt x="3817166" y="1958744"/>
                  </a:lnTo>
                  <a:lnTo>
                    <a:pt x="3783070" y="1983081"/>
                  </a:lnTo>
                  <a:lnTo>
                    <a:pt x="3748029" y="2006781"/>
                  </a:lnTo>
                  <a:lnTo>
                    <a:pt x="3712068" y="2029841"/>
                  </a:lnTo>
                  <a:lnTo>
                    <a:pt x="3675213" y="2052254"/>
                  </a:lnTo>
                  <a:lnTo>
                    <a:pt x="3637490" y="2074016"/>
                  </a:lnTo>
                  <a:lnTo>
                    <a:pt x="3598924" y="2095121"/>
                  </a:lnTo>
                  <a:lnTo>
                    <a:pt x="3559542" y="2115566"/>
                  </a:lnTo>
                  <a:lnTo>
                    <a:pt x="3519368" y="2135344"/>
                  </a:lnTo>
                  <a:lnTo>
                    <a:pt x="3478429" y="2154450"/>
                  </a:lnTo>
                  <a:lnTo>
                    <a:pt x="3436750" y="2172881"/>
                  </a:lnTo>
                  <a:lnTo>
                    <a:pt x="3394357" y="2190629"/>
                  </a:lnTo>
                  <a:lnTo>
                    <a:pt x="3351276" y="2207692"/>
                  </a:lnTo>
                  <a:lnTo>
                    <a:pt x="3307531" y="2224063"/>
                  </a:lnTo>
                  <a:lnTo>
                    <a:pt x="3263150" y="2239737"/>
                  </a:lnTo>
                  <a:lnTo>
                    <a:pt x="3218158" y="2254710"/>
                  </a:lnTo>
                  <a:lnTo>
                    <a:pt x="3172579" y="2268976"/>
                  </a:lnTo>
                  <a:lnTo>
                    <a:pt x="3126441" y="2282530"/>
                  </a:lnTo>
                  <a:lnTo>
                    <a:pt x="3079769" y="2295368"/>
                  </a:lnTo>
                  <a:lnTo>
                    <a:pt x="3032588" y="2307484"/>
                  </a:lnTo>
                  <a:lnTo>
                    <a:pt x="2984924" y="2318873"/>
                  </a:lnTo>
                  <a:lnTo>
                    <a:pt x="2936802" y="2329530"/>
                  </a:lnTo>
                  <a:lnTo>
                    <a:pt x="2888249" y="2339451"/>
                  </a:lnTo>
                  <a:lnTo>
                    <a:pt x="2839291" y="2348629"/>
                  </a:lnTo>
                  <a:lnTo>
                    <a:pt x="2789952" y="2357061"/>
                  </a:lnTo>
                  <a:lnTo>
                    <a:pt x="2740258" y="2364741"/>
                  </a:lnTo>
                  <a:lnTo>
                    <a:pt x="2690236" y="2371663"/>
                  </a:lnTo>
                  <a:lnTo>
                    <a:pt x="2639911" y="2377824"/>
                  </a:lnTo>
                  <a:lnTo>
                    <a:pt x="2589308" y="2383218"/>
                  </a:lnTo>
                  <a:lnTo>
                    <a:pt x="2538453" y="2387839"/>
                  </a:lnTo>
                  <a:lnTo>
                    <a:pt x="2487373" y="2391684"/>
                  </a:lnTo>
                  <a:lnTo>
                    <a:pt x="2436092" y="2394746"/>
                  </a:lnTo>
                  <a:lnTo>
                    <a:pt x="2384636" y="2397021"/>
                  </a:lnTo>
                  <a:lnTo>
                    <a:pt x="2333031" y="2398503"/>
                  </a:lnTo>
                  <a:lnTo>
                    <a:pt x="2281303" y="2399189"/>
                  </a:lnTo>
                  <a:lnTo>
                    <a:pt x="2229478" y="2399071"/>
                  </a:lnTo>
                  <a:lnTo>
                    <a:pt x="2177580" y="2398147"/>
                  </a:lnTo>
                  <a:lnTo>
                    <a:pt x="2125636" y="2396410"/>
                  </a:lnTo>
                  <a:lnTo>
                    <a:pt x="2073672" y="2393856"/>
                  </a:lnTo>
                  <a:lnTo>
                    <a:pt x="2021712" y="2390479"/>
                  </a:lnTo>
                  <a:lnTo>
                    <a:pt x="1969784" y="2386275"/>
                  </a:lnTo>
                  <a:lnTo>
                    <a:pt x="1917912" y="2381238"/>
                  </a:lnTo>
                  <a:lnTo>
                    <a:pt x="1866122" y="2375364"/>
                  </a:lnTo>
                  <a:lnTo>
                    <a:pt x="1814439" y="2368646"/>
                  </a:lnTo>
                  <a:lnTo>
                    <a:pt x="1762891" y="2361082"/>
                  </a:lnTo>
                  <a:lnTo>
                    <a:pt x="1711502" y="2352664"/>
                  </a:lnTo>
                  <a:lnTo>
                    <a:pt x="1660297" y="2343389"/>
                  </a:lnTo>
                  <a:lnTo>
                    <a:pt x="1609303" y="2333251"/>
                  </a:lnTo>
                  <a:lnTo>
                    <a:pt x="1558546" y="2322245"/>
                  </a:lnTo>
                  <a:lnTo>
                    <a:pt x="1508050" y="2310366"/>
                  </a:lnTo>
                  <a:lnTo>
                    <a:pt x="1457842" y="2297609"/>
                  </a:lnTo>
                  <a:lnTo>
                    <a:pt x="1407947" y="2283970"/>
                  </a:lnTo>
                  <a:lnTo>
                    <a:pt x="1358391" y="2269442"/>
                  </a:lnTo>
                  <a:lnTo>
                    <a:pt x="1299930" y="2250997"/>
                  </a:lnTo>
                  <a:lnTo>
                    <a:pt x="1242796" y="2231516"/>
                  </a:lnTo>
                  <a:lnTo>
                    <a:pt x="1187013" y="2211023"/>
                  </a:lnTo>
                  <a:lnTo>
                    <a:pt x="1132606" y="2189544"/>
                  </a:lnTo>
                  <a:lnTo>
                    <a:pt x="1079599" y="2167107"/>
                  </a:lnTo>
                  <a:lnTo>
                    <a:pt x="1028015" y="2143736"/>
                  </a:lnTo>
                  <a:lnTo>
                    <a:pt x="977879" y="2119457"/>
                  </a:lnTo>
                  <a:lnTo>
                    <a:pt x="929216" y="2094297"/>
                  </a:lnTo>
                  <a:lnTo>
                    <a:pt x="882048" y="2068281"/>
                  </a:lnTo>
                  <a:lnTo>
                    <a:pt x="836402" y="2041435"/>
                  </a:lnTo>
                  <a:lnTo>
                    <a:pt x="792299" y="2013786"/>
                  </a:lnTo>
                  <a:lnTo>
                    <a:pt x="749766" y="1985359"/>
                  </a:lnTo>
                  <a:lnTo>
                    <a:pt x="708826" y="1956180"/>
                  </a:lnTo>
                  <a:lnTo>
                    <a:pt x="669502" y="1926274"/>
                  </a:lnTo>
                  <a:lnTo>
                    <a:pt x="631820" y="1895669"/>
                  </a:lnTo>
                  <a:lnTo>
                    <a:pt x="595803" y="1864390"/>
                  </a:lnTo>
                  <a:lnTo>
                    <a:pt x="561476" y="1832463"/>
                  </a:lnTo>
                  <a:lnTo>
                    <a:pt x="528863" y="1799913"/>
                  </a:lnTo>
                  <a:lnTo>
                    <a:pt x="497988" y="1766767"/>
                  </a:lnTo>
                  <a:lnTo>
                    <a:pt x="468874" y="1733051"/>
                  </a:lnTo>
                  <a:lnTo>
                    <a:pt x="441547" y="1698790"/>
                  </a:lnTo>
                  <a:lnTo>
                    <a:pt x="416030" y="1664011"/>
                  </a:lnTo>
                  <a:lnTo>
                    <a:pt x="392348" y="1628739"/>
                  </a:lnTo>
                  <a:lnTo>
                    <a:pt x="370524" y="1593001"/>
                  </a:lnTo>
                  <a:lnTo>
                    <a:pt x="350584" y="1556822"/>
                  </a:lnTo>
                  <a:lnTo>
                    <a:pt x="332550" y="1520228"/>
                  </a:lnTo>
                  <a:lnTo>
                    <a:pt x="316448" y="1483245"/>
                  </a:lnTo>
                  <a:lnTo>
                    <a:pt x="302301" y="1445900"/>
                  </a:lnTo>
                  <a:lnTo>
                    <a:pt x="290133" y="1408217"/>
                  </a:lnTo>
                  <a:lnTo>
                    <a:pt x="279969" y="1370224"/>
                  </a:lnTo>
                  <a:lnTo>
                    <a:pt x="271833" y="1331945"/>
                  </a:lnTo>
                  <a:lnTo>
                    <a:pt x="265749" y="1293408"/>
                  </a:lnTo>
                  <a:lnTo>
                    <a:pt x="261741" y="1254637"/>
                  </a:lnTo>
                  <a:lnTo>
                    <a:pt x="259833" y="1215659"/>
                  </a:lnTo>
                  <a:lnTo>
                    <a:pt x="260050" y="1176499"/>
                  </a:lnTo>
                  <a:lnTo>
                    <a:pt x="262415" y="1137184"/>
                  </a:lnTo>
                  <a:lnTo>
                    <a:pt x="266953" y="1097740"/>
                  </a:lnTo>
                  <a:lnTo>
                    <a:pt x="0" y="814403"/>
                  </a:lnTo>
                  <a:close/>
                </a:path>
              </a:pathLst>
            </a:custGeom>
            <a:ln w="9525">
              <a:solidFill>
                <a:srgbClr val="395E88"/>
              </a:solidFill>
            </a:ln>
          </p:spPr>
          <p:txBody>
            <a:bodyPr wrap="square" lIns="0" tIns="0" rIns="0" bIns="0" rtlCol="0"/>
            <a:lstStyle/>
            <a:p>
              <a:endParaRPr/>
            </a:p>
          </p:txBody>
        </p:sp>
      </p:grpSp>
      <p:sp>
        <p:nvSpPr>
          <p:cNvPr id="39" name="object 3">
            <a:extLst>
              <a:ext uri="{FF2B5EF4-FFF2-40B4-BE49-F238E27FC236}">
                <a16:creationId xmlns:a16="http://schemas.microsoft.com/office/drawing/2014/main" id="{78B13694-5E20-734F-8DB7-8F76312C5553}"/>
              </a:ext>
            </a:extLst>
          </p:cNvPr>
          <p:cNvSpPr txBox="1"/>
          <p:nvPr/>
        </p:nvSpPr>
        <p:spPr>
          <a:xfrm>
            <a:off x="9753599" y="6444054"/>
            <a:ext cx="2403269"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40" name="テキスト ボックス 39">
            <a:extLst>
              <a:ext uri="{FF2B5EF4-FFF2-40B4-BE49-F238E27FC236}">
                <a16:creationId xmlns:a16="http://schemas.microsoft.com/office/drawing/2014/main" id="{8CBAEF5A-BE17-234E-AEA3-A909AE3C17F3}"/>
              </a:ext>
            </a:extLst>
          </p:cNvPr>
          <p:cNvSpPr txBox="1"/>
          <p:nvPr/>
        </p:nvSpPr>
        <p:spPr>
          <a:xfrm>
            <a:off x="255990" y="544122"/>
            <a:ext cx="10651531" cy="751488"/>
          </a:xfrm>
          <a:prstGeom prst="rect">
            <a:avLst/>
          </a:prstGeom>
          <a:solidFill>
            <a:schemeClr val="bg1"/>
          </a:solidFill>
        </p:spPr>
        <p:txBody>
          <a:bodyPr vert="horz" wrap="square" lIns="0" tIns="12700" rIns="0" bIns="0" rtlCol="0">
            <a:spAutoFit/>
          </a:bodyPr>
          <a:lstStyle>
            <a:lvl1pPr marL="12700">
              <a:lnSpc>
                <a:spcPct val="100000"/>
              </a:lnSpc>
              <a:spcBef>
                <a:spcPts val="100"/>
              </a:spcBef>
              <a:defRPr sz="2400" b="0" i="0" spc="10">
                <a:solidFill>
                  <a:srgbClr val="928852"/>
                </a:solidFill>
                <a:latin typeface="Noto Sans CJK JP Medium"/>
                <a:ea typeface="+mj-ea"/>
                <a:cs typeface="Noto Sans CJK JP Medium"/>
              </a:defRPr>
            </a:lvl1pPr>
          </a:lstStyle>
          <a:p>
            <a:r>
              <a:rPr lang="vi-VN" altLang="ja-JP" dirty="0"/>
              <a:t>Body arrange relaxy – muối tắm chứa lợi khuẩn lactic – câu chuyện về phát triển sản phẩm </a:t>
            </a:r>
            <a:endParaRPr lang="ja-JP" altLang="en-US"/>
          </a:p>
        </p:txBody>
      </p:sp>
      <p:sp>
        <p:nvSpPr>
          <p:cNvPr id="42" name="テキスト ボックス 41">
            <a:extLst>
              <a:ext uri="{FF2B5EF4-FFF2-40B4-BE49-F238E27FC236}">
                <a16:creationId xmlns:a16="http://schemas.microsoft.com/office/drawing/2014/main" id="{E0EFFD77-7212-4448-B0D8-1BD3295D9041}"/>
              </a:ext>
            </a:extLst>
          </p:cNvPr>
          <p:cNvSpPr txBox="1"/>
          <p:nvPr/>
        </p:nvSpPr>
        <p:spPr>
          <a:xfrm>
            <a:off x="762000" y="1483093"/>
            <a:ext cx="2829035" cy="1384995"/>
          </a:xfrm>
          <a:prstGeom prst="rect">
            <a:avLst/>
          </a:prstGeom>
          <a:noFill/>
        </p:spPr>
        <p:txBody>
          <a:bodyPr wrap="square">
            <a:spAutoFit/>
          </a:bodyPr>
          <a:lstStyle/>
          <a:p>
            <a:pPr algn="just"/>
            <a:r>
              <a:rPr lang="en-US" altLang="ja-JP" sz="1400" dirty="0" err="1">
                <a:latin typeface="Calibri" panose="020F0502020204030204" pitchFamily="34" charset="0"/>
                <a:cs typeface="Calibri" panose="020F0502020204030204" pitchFamily="34" charset="0"/>
              </a:rPr>
              <a:t>Tôi</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bị</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cơ</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địa</a:t>
            </a:r>
            <a:r>
              <a:rPr lang="en-US" altLang="ja-JP" sz="1400" dirty="0">
                <a:latin typeface="Calibri" panose="020F0502020204030204" pitchFamily="34" charset="0"/>
                <a:cs typeface="Calibri" panose="020F0502020204030204" pitchFamily="34" charset="0"/>
              </a:rPr>
              <a:t> </a:t>
            </a:r>
            <a:r>
              <a:rPr lang="ja-JP" altLang="en-US" sz="1400">
                <a:latin typeface="Calibri" panose="020F0502020204030204" pitchFamily="34" charset="0"/>
                <a:cs typeface="Calibri" panose="020F0502020204030204" pitchFamily="34" charset="0"/>
              </a:rPr>
              <a:t>dị ứng</a:t>
            </a:r>
            <a:r>
              <a:rPr lang="vi-VN" altLang="ja-JP" sz="1400" dirty="0">
                <a:latin typeface="Calibri" panose="020F0502020204030204" pitchFamily="34" charset="0"/>
                <a:cs typeface="Calibri" panose="020F0502020204030204" pitchFamily="34" charset="0"/>
              </a:rPr>
              <a:t>, </a:t>
            </a:r>
            <a:r>
              <a:rPr lang="ja-JP" altLang="en-US" sz="1400">
                <a:latin typeface="Calibri" panose="020F0502020204030204" pitchFamily="34" charset="0"/>
                <a:cs typeface="Calibri" panose="020F0502020204030204" pitchFamily="34" charset="0"/>
              </a:rPr>
              <a:t>dùng muối tắm thông thường có cảm giác khô </a:t>
            </a:r>
            <a:r>
              <a:rPr lang="en-US" altLang="ja-JP" sz="1400" dirty="0">
                <a:latin typeface="Calibri" panose="020F0502020204030204" pitchFamily="34" charset="0"/>
                <a:cs typeface="Calibri" panose="020F0502020204030204" pitchFamily="34" charset="0"/>
              </a:rPr>
              <a:t>da</a:t>
            </a:r>
            <a:r>
              <a:rPr lang="ja-JP" altLang="en-US" sz="1400">
                <a:latin typeface="Calibri" panose="020F0502020204030204" pitchFamily="34" charset="0"/>
                <a:cs typeface="Calibri" panose="020F0502020204030204" pitchFamily="34" charset="0"/>
              </a:rPr>
              <a:t> như khi rửa bằng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rất</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nhiều</a:t>
            </a:r>
            <a:r>
              <a:rPr lang="ja-JP" altLang="en-US" sz="1400">
                <a:latin typeface="Calibri" panose="020F0502020204030204" pitchFamily="34" charset="0"/>
                <a:cs typeface="Calibri" panose="020F0502020204030204" pitchFamily="34" charset="0"/>
              </a:rPr>
              <a:t> xà phòng!</a:t>
            </a:r>
            <a:endParaRPr lang="vi-VN" altLang="ja-JP" sz="1400" dirty="0">
              <a:latin typeface="Calibri" panose="020F0502020204030204" pitchFamily="34" charset="0"/>
              <a:cs typeface="Calibri" panose="020F0502020204030204" pitchFamily="34" charset="0"/>
            </a:endParaRPr>
          </a:p>
          <a:p>
            <a:pPr algn="just"/>
            <a:r>
              <a:rPr lang="en-US" altLang="ja-JP" sz="1400" dirty="0" err="1">
                <a:latin typeface="Calibri" panose="020F0502020204030204" pitchFamily="34" charset="0"/>
                <a:cs typeface="Calibri" panose="020F0502020204030204" pitchFamily="34" charset="0"/>
              </a:rPr>
              <a:t>Có</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loại</a:t>
            </a:r>
            <a:r>
              <a:rPr lang="en-US" altLang="ja-JP" sz="1400" dirty="0">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muối</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tắm</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nào</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cho</a:t>
            </a:r>
            <a:r>
              <a:rPr lang="en-US" altLang="ja-JP" sz="1400" dirty="0">
                <a:highlight>
                  <a:srgbClr val="FFFF00"/>
                </a:highlight>
                <a:latin typeface="Calibri" panose="020F0502020204030204" pitchFamily="34" charset="0"/>
                <a:cs typeface="Calibri" panose="020F0502020204030204" pitchFamily="34" charset="0"/>
              </a:rPr>
              <a:t> da </a:t>
            </a:r>
            <a:r>
              <a:rPr lang="en-US" altLang="ja-JP" sz="1400" dirty="0" err="1">
                <a:highlight>
                  <a:srgbClr val="FFFF00"/>
                </a:highlight>
                <a:latin typeface="Calibri" panose="020F0502020204030204" pitchFamily="34" charset="0"/>
                <a:cs typeface="Calibri" panose="020F0502020204030204" pitchFamily="34" charset="0"/>
              </a:rPr>
              <a:t>nhạy</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cảm</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giúp</a:t>
            </a:r>
            <a:r>
              <a:rPr lang="en-US" altLang="ja-JP" sz="1400" dirty="0">
                <a:highlight>
                  <a:srgbClr val="FFFF00"/>
                </a:highlight>
                <a:latin typeface="Calibri" panose="020F0502020204030204" pitchFamily="34" charset="0"/>
                <a:cs typeface="Calibri" panose="020F0502020204030204" pitchFamily="34" charset="0"/>
              </a:rPr>
              <a:t> da </a:t>
            </a:r>
            <a:r>
              <a:rPr lang="en-US" altLang="ja-JP" sz="1400" dirty="0" err="1">
                <a:highlight>
                  <a:srgbClr val="FFFF00"/>
                </a:highlight>
                <a:latin typeface="Calibri" panose="020F0502020204030204" pitchFamily="34" charset="0"/>
                <a:cs typeface="Calibri" panose="020F0502020204030204" pitchFamily="34" charset="0"/>
              </a:rPr>
              <a:t>ẩm</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mướt</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không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nhỉ</a:t>
            </a:r>
            <a:endParaRPr lang="ja-JP" altLang="en-US" sz="1400">
              <a:latin typeface="Calibri" panose="020F0502020204030204" pitchFamily="34" charset="0"/>
              <a:cs typeface="Calibri" panose="020F0502020204030204" pitchFamily="34" charset="0"/>
            </a:endParaRPr>
          </a:p>
        </p:txBody>
      </p:sp>
      <p:sp>
        <p:nvSpPr>
          <p:cNvPr id="43" name="テキスト ボックス 42">
            <a:extLst>
              <a:ext uri="{FF2B5EF4-FFF2-40B4-BE49-F238E27FC236}">
                <a16:creationId xmlns:a16="http://schemas.microsoft.com/office/drawing/2014/main" id="{DC950719-7E53-E645-8312-B466BFCD0BD8}"/>
              </a:ext>
            </a:extLst>
          </p:cNvPr>
          <p:cNvSpPr txBox="1"/>
          <p:nvPr/>
        </p:nvSpPr>
        <p:spPr>
          <a:xfrm>
            <a:off x="8125663" y="1349066"/>
            <a:ext cx="3419809" cy="2031325"/>
          </a:xfrm>
          <a:prstGeom prst="rect">
            <a:avLst/>
          </a:prstGeom>
          <a:noFill/>
        </p:spPr>
        <p:txBody>
          <a:bodyPr wrap="square">
            <a:spAutoFit/>
          </a:bodyPr>
          <a:lstStyle/>
          <a:p>
            <a:pPr algn="ctr"/>
            <a:r>
              <a:rPr lang="en-US" altLang="ja-JP" sz="1400" dirty="0">
                <a:latin typeface="Calibri" panose="020F0502020204030204" pitchFamily="34" charset="0"/>
                <a:cs typeface="Calibri" panose="020F0502020204030204" pitchFamily="34" charset="0"/>
              </a:rPr>
              <a:t>Suzuki- </a:t>
            </a:r>
            <a:r>
              <a:rPr lang="en-US" altLang="ja-JP" sz="1400" dirty="0" err="1">
                <a:latin typeface="Calibri" panose="020F0502020204030204" pitchFamily="34" charset="0"/>
                <a:cs typeface="Calibri" panose="020F0502020204030204" pitchFamily="34" charset="0"/>
              </a:rPr>
              <a:t>người</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có</a:t>
            </a:r>
            <a:r>
              <a:rPr lang="en-US" altLang="ja-JP" sz="1400" dirty="0">
                <a:latin typeface="Calibri" panose="020F0502020204030204" pitchFamily="34" charset="0"/>
                <a:cs typeface="Calibri" panose="020F0502020204030204" pitchFamily="34" charset="0"/>
              </a:rPr>
              <a:t> con 1 </a:t>
            </a:r>
            <a:r>
              <a:rPr lang="en-US" altLang="ja-JP" sz="1400" dirty="0" err="1">
                <a:latin typeface="Calibri" panose="020F0502020204030204" pitchFamily="34" charset="0"/>
                <a:cs typeface="Calibri" panose="020F0502020204030204" pitchFamily="34" charset="0"/>
              </a:rPr>
              <a:t>tuổi</a:t>
            </a:r>
            <a:endParaRPr lang="en-US" altLang="ja-JP" sz="1400" dirty="0">
              <a:latin typeface="Calibri" panose="020F0502020204030204" pitchFamily="34" charset="0"/>
              <a:cs typeface="Calibri" panose="020F0502020204030204" pitchFamily="34" charset="0"/>
            </a:endParaRPr>
          </a:p>
          <a:p>
            <a:pPr algn="ctr"/>
            <a:endParaRPr lang="vi-VN" altLang="ja-JP" sz="1400" dirty="0">
              <a:latin typeface="Calibri" panose="020F0502020204030204" pitchFamily="34" charset="0"/>
              <a:cs typeface="Calibri" panose="020F0502020204030204" pitchFamily="34" charset="0"/>
            </a:endParaRPr>
          </a:p>
          <a:p>
            <a:pPr algn="ctr"/>
            <a:r>
              <a:rPr lang="en-US" altLang="ja-JP" sz="1400" dirty="0" err="1">
                <a:highlight>
                  <a:srgbClr val="FFFF00"/>
                </a:highlight>
                <a:latin typeface="Calibri" panose="020F0502020204030204" pitchFamily="34" charset="0"/>
                <a:cs typeface="Calibri" panose="020F0502020204030204" pitchFamily="34" charset="0"/>
              </a:rPr>
              <a:t>Dù</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chất</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kháng</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sinh</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và</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chất</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kháng</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dị</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ứng</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diệt</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được</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khuẩn</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nhưng</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sau</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đó</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khuẩn</a:t>
            </a:r>
            <a:r>
              <a:rPr lang="en-US" altLang="ja-JP" sz="1400" dirty="0">
                <a:highlight>
                  <a:srgbClr val="FFFF00"/>
                </a:highlight>
                <a:latin typeface="Calibri" panose="020F0502020204030204" pitchFamily="34" charset="0"/>
                <a:cs typeface="Calibri" panose="020F0502020204030204" pitchFamily="34" charset="0"/>
              </a:rPr>
              <a:t> Candida </a:t>
            </a:r>
            <a:r>
              <a:rPr lang="en-US" altLang="ja-JP" sz="1400" dirty="0" err="1">
                <a:highlight>
                  <a:srgbClr val="FFFF00"/>
                </a:highlight>
                <a:latin typeface="Calibri" panose="020F0502020204030204" pitchFamily="34" charset="0"/>
                <a:cs typeface="Calibri" panose="020F0502020204030204" pitchFamily="34" charset="0"/>
              </a:rPr>
              <a:t>sẽ</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tăng</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gấp</a:t>
            </a:r>
            <a:r>
              <a:rPr lang="en-US" altLang="ja-JP" sz="1400" dirty="0">
                <a:highlight>
                  <a:srgbClr val="FFFF00"/>
                </a:highlight>
                <a:latin typeface="Calibri" panose="020F0502020204030204" pitchFamily="34" charset="0"/>
                <a:cs typeface="Calibri" panose="020F0502020204030204" pitchFamily="34" charset="0"/>
              </a:rPr>
              <a:t> 9 </a:t>
            </a:r>
            <a:r>
              <a:rPr lang="en-US" altLang="ja-JP" sz="1400" dirty="0" err="1">
                <a:highlight>
                  <a:srgbClr val="FFFF00"/>
                </a:highlight>
                <a:latin typeface="Calibri" panose="020F0502020204030204" pitchFamily="34" charset="0"/>
                <a:cs typeface="Calibri" panose="020F0502020204030204" pitchFamily="34" charset="0"/>
              </a:rPr>
              <a:t>lần</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bình</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thường</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đấy</a:t>
            </a:r>
            <a:r>
              <a:rPr lang="en-US" altLang="ja-JP" sz="1400" dirty="0">
                <a:highlight>
                  <a:srgbClr val="FFFF00"/>
                </a:highlight>
                <a:latin typeface="Calibri" panose="020F0502020204030204" pitchFamily="34" charset="0"/>
                <a:cs typeface="Calibri" panose="020F0502020204030204" pitchFamily="34" charset="0"/>
              </a:rPr>
              <a:t>!</a:t>
            </a:r>
          </a:p>
          <a:p>
            <a:pPr algn="ctr"/>
            <a:r>
              <a:rPr lang="en-US" altLang="ja-JP" sz="1400" dirty="0" err="1">
                <a:latin typeface="Calibri" panose="020F0502020204030204" pitchFamily="34" charset="0"/>
                <a:cs typeface="Calibri" panose="020F0502020204030204" pitchFamily="34" charset="0"/>
              </a:rPr>
              <a:t>Việc</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kiểm</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tra</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này</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là</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khi</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thí</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nghiệm</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về</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hiệu</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quả</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ức</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chế</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khuẩn</a:t>
            </a:r>
            <a:r>
              <a:rPr lang="en-US" altLang="ja-JP" sz="1400" dirty="0">
                <a:latin typeface="Calibri" panose="020F0502020204030204" pitchFamily="34" charset="0"/>
                <a:cs typeface="Calibri" panose="020F0502020204030204" pitchFamily="34" charset="0"/>
              </a:rPr>
              <a:t> Candida, </a:t>
            </a:r>
            <a:r>
              <a:rPr lang="en-US" altLang="ja-JP" sz="1400" dirty="0" err="1">
                <a:latin typeface="Calibri" panose="020F0502020204030204" pitchFamily="34" charset="0"/>
                <a:cs typeface="Calibri" panose="020F0502020204030204" pitchFamily="34" charset="0"/>
              </a:rPr>
              <a:t>người</a:t>
            </a:r>
            <a:r>
              <a:rPr lang="en-US" altLang="ja-JP" sz="1400" dirty="0">
                <a:latin typeface="Calibri" panose="020F0502020204030204" pitchFamily="34" charset="0"/>
                <a:cs typeface="Calibri" panose="020F0502020204030204" pitchFamily="34" charset="0"/>
              </a:rPr>
              <a:t> ta </a:t>
            </a:r>
            <a:r>
              <a:rPr lang="en-US" altLang="ja-JP" sz="1400" dirty="0" err="1">
                <a:latin typeface="Calibri" panose="020F0502020204030204" pitchFamily="34" charset="0"/>
                <a:cs typeface="Calibri" panose="020F0502020204030204" pitchFamily="34" charset="0"/>
              </a:rPr>
              <a:t>cho</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động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vật</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dùng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thuốc</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kháng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sinh</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rồi</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để</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khuẩn</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tăng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lên</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và</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kiểm</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tra</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đấy</a:t>
            </a:r>
            <a:r>
              <a:rPr lang="en-US" altLang="ja-JP" sz="1400" dirty="0">
                <a:latin typeface="Calibri" panose="020F0502020204030204" pitchFamily="34" charset="0"/>
                <a:cs typeface="Calibri" panose="020F0502020204030204" pitchFamily="34" charset="0"/>
              </a:rPr>
              <a:t>.</a:t>
            </a:r>
          </a:p>
        </p:txBody>
      </p:sp>
      <p:sp>
        <p:nvSpPr>
          <p:cNvPr id="44" name="テキスト ボックス 43">
            <a:extLst>
              <a:ext uri="{FF2B5EF4-FFF2-40B4-BE49-F238E27FC236}">
                <a16:creationId xmlns:a16="http://schemas.microsoft.com/office/drawing/2014/main" id="{B3E82666-9486-224E-86D2-70318C1EB5C6}"/>
              </a:ext>
            </a:extLst>
          </p:cNvPr>
          <p:cNvSpPr txBox="1"/>
          <p:nvPr/>
        </p:nvSpPr>
        <p:spPr>
          <a:xfrm>
            <a:off x="8485401" y="4324080"/>
            <a:ext cx="2353159" cy="954107"/>
          </a:xfrm>
          <a:prstGeom prst="rect">
            <a:avLst/>
          </a:prstGeom>
          <a:noFill/>
        </p:spPr>
        <p:txBody>
          <a:bodyPr wrap="square">
            <a:spAutoFit/>
          </a:bodyPr>
          <a:lstStyle/>
          <a:p>
            <a:pPr algn="ctr"/>
            <a:r>
              <a:rPr lang="en-US" altLang="ja-JP" sz="1400" dirty="0" err="1">
                <a:highlight>
                  <a:srgbClr val="FFFF00"/>
                </a:highlight>
                <a:latin typeface="Calibri" panose="020F0502020204030204" pitchFamily="34" charset="0"/>
                <a:cs typeface="Calibri" panose="020F0502020204030204" pitchFamily="34" charset="0"/>
              </a:rPr>
              <a:t>Tới</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thời</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kỳ</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mãn</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kinh</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thì</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viêm</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tử</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cung</a:t>
            </a:r>
            <a:r>
              <a:rPr lang="en-US" altLang="ja-JP" sz="1400" dirty="0">
                <a:highlight>
                  <a:srgbClr val="FFFF00"/>
                </a:highlight>
                <a:latin typeface="Calibri" panose="020F0502020204030204" pitchFamily="34" charset="0"/>
                <a:cs typeface="Calibri" panose="020F0502020204030204" pitchFamily="34" charset="0"/>
              </a:rPr>
              <a:t> hay </a:t>
            </a:r>
            <a:r>
              <a:rPr lang="en-US" altLang="ja-JP" sz="1400" dirty="0" err="1">
                <a:highlight>
                  <a:srgbClr val="FFFF00"/>
                </a:highlight>
                <a:latin typeface="Calibri" panose="020F0502020204030204" pitchFamily="34" charset="0"/>
                <a:cs typeface="Calibri" panose="020F0502020204030204" pitchFamily="34" charset="0"/>
              </a:rPr>
              <a:t>xảy</a:t>
            </a:r>
            <a:r>
              <a:rPr lang="en-US" altLang="ja-JP" sz="1400" dirty="0">
                <a:highlight>
                  <a:srgbClr val="FFFF00"/>
                </a:highlight>
                <a:latin typeface="Calibri" panose="020F0502020204030204" pitchFamily="34" charset="0"/>
                <a:cs typeface="Calibri" panose="020F0502020204030204" pitchFamily="34" charset="0"/>
              </a:rPr>
              <a:t> ra </a:t>
            </a:r>
            <a:r>
              <a:rPr lang="en-US" altLang="ja-JP" sz="1400" dirty="0" err="1">
                <a:highlight>
                  <a:srgbClr val="FFFF00"/>
                </a:highlight>
                <a:latin typeface="Calibri" panose="020F0502020204030204" pitchFamily="34" charset="0"/>
                <a:cs typeface="Calibri" panose="020F0502020204030204" pitchFamily="34" charset="0"/>
              </a:rPr>
              <a:t>lắm</a:t>
            </a:r>
            <a:r>
              <a:rPr lang="en-US" altLang="ja-JP" sz="1400" dirty="0">
                <a:highlight>
                  <a:srgbClr val="FFFF00"/>
                </a:highlight>
                <a:latin typeface="Calibri" panose="020F0502020204030204" pitchFamily="34" charset="0"/>
                <a:cs typeface="Calibri" panose="020F0502020204030204" pitchFamily="34" charset="0"/>
              </a:rPr>
              <a:t>.</a:t>
            </a:r>
          </a:p>
          <a:p>
            <a:pPr algn="ctr"/>
            <a:r>
              <a:rPr lang="en-US" altLang="ja-JP" sz="1400" dirty="0" err="1">
                <a:latin typeface="Calibri" panose="020F0502020204030204" pitchFamily="34" charset="0"/>
                <a:cs typeface="Calibri" panose="020F0502020204030204" pitchFamily="34" charset="0"/>
              </a:rPr>
              <a:t>Tôi</a:t>
            </a:r>
            <a:r>
              <a:rPr lang="en-US" altLang="ja-JP" sz="1400" dirty="0">
                <a:latin typeface="Calibri" panose="020F0502020204030204" pitchFamily="34" charset="0"/>
                <a:cs typeface="Calibri" panose="020F0502020204030204" pitchFamily="34" charset="0"/>
              </a:rPr>
              <a:t>  lo </a:t>
            </a:r>
            <a:r>
              <a:rPr lang="en-US" altLang="ja-JP" sz="1400" dirty="0" err="1">
                <a:latin typeface="Calibri" panose="020F0502020204030204" pitchFamily="34" charset="0"/>
                <a:cs typeface="Calibri" panose="020F0502020204030204" pitchFamily="34" charset="0"/>
              </a:rPr>
              <a:t>lắng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về</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tình</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trạng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ngứa</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ngáy</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tiết</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dịch</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âm</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đạo</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và</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mùi</a:t>
            </a:r>
            <a:endParaRPr lang="en-US" altLang="ja-JP" sz="1400" dirty="0">
              <a:latin typeface="Calibri" panose="020F0502020204030204" pitchFamily="34" charset="0"/>
              <a:cs typeface="Calibri" panose="020F0502020204030204" pitchFamily="34" charset="0"/>
            </a:endParaRPr>
          </a:p>
        </p:txBody>
      </p:sp>
      <p:sp>
        <p:nvSpPr>
          <p:cNvPr id="45" name="テキスト ボックス 44">
            <a:extLst>
              <a:ext uri="{FF2B5EF4-FFF2-40B4-BE49-F238E27FC236}">
                <a16:creationId xmlns:a16="http://schemas.microsoft.com/office/drawing/2014/main" id="{54DAF909-0248-614C-8FE1-310DF7806CA8}"/>
              </a:ext>
            </a:extLst>
          </p:cNvPr>
          <p:cNvSpPr txBox="1"/>
          <p:nvPr/>
        </p:nvSpPr>
        <p:spPr>
          <a:xfrm>
            <a:off x="6132243" y="5181720"/>
            <a:ext cx="2249758" cy="1169551"/>
          </a:xfrm>
          <a:prstGeom prst="rect">
            <a:avLst/>
          </a:prstGeom>
          <a:noFill/>
        </p:spPr>
        <p:txBody>
          <a:bodyPr wrap="square">
            <a:spAutoFit/>
          </a:bodyPr>
          <a:lstStyle/>
          <a:p>
            <a:pPr algn="just"/>
            <a:r>
              <a:rPr lang="en-US" altLang="ja-JP" sz="1400" dirty="0" err="1">
                <a:highlight>
                  <a:srgbClr val="FFFF00"/>
                </a:highlight>
                <a:latin typeface="Calibri" panose="020F0502020204030204" pitchFamily="34" charset="0"/>
                <a:cs typeface="Calibri" panose="020F0502020204030204" pitchFamily="34" charset="0"/>
              </a:rPr>
              <a:t>Khuẩn</a:t>
            </a:r>
            <a:r>
              <a:rPr lang="en-US" altLang="ja-JP" sz="1400" dirty="0">
                <a:highlight>
                  <a:srgbClr val="FFFF00"/>
                </a:highlight>
                <a:latin typeface="Calibri" panose="020F0502020204030204" pitchFamily="34" charset="0"/>
                <a:cs typeface="Calibri" panose="020F0502020204030204" pitchFamily="34" charset="0"/>
              </a:rPr>
              <a:t> Candida </a:t>
            </a:r>
            <a:r>
              <a:rPr lang="en-US" altLang="ja-JP" sz="1400" dirty="0" err="1">
                <a:highlight>
                  <a:srgbClr val="FFFF00"/>
                </a:highlight>
                <a:latin typeface="Calibri" panose="020F0502020204030204" pitchFamily="34" charset="0"/>
                <a:cs typeface="Calibri" panose="020F0502020204030204" pitchFamily="34" charset="0"/>
              </a:rPr>
              <a:t>không</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chỉ</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gây</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viêm</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âm</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đạo</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mà</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còn</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gây</a:t>
            </a:r>
            <a:r>
              <a:rPr lang="en-US" altLang="ja-JP" sz="1400" dirty="0">
                <a:highlight>
                  <a:srgbClr val="FFFF00"/>
                </a:highlight>
                <a:latin typeface="Calibri" panose="020F0502020204030204" pitchFamily="34" charset="0"/>
                <a:cs typeface="Calibri" panose="020F0502020204030204" pitchFamily="34" charset="0"/>
              </a:rPr>
              <a:t> ra </a:t>
            </a:r>
            <a:r>
              <a:rPr lang="en-US" altLang="ja-JP" sz="1400" dirty="0" err="1">
                <a:highlight>
                  <a:srgbClr val="FFFF00"/>
                </a:highlight>
                <a:latin typeface="Calibri" panose="020F0502020204030204" pitchFamily="34" charset="0"/>
                <a:cs typeface="Calibri" panose="020F0502020204030204" pitchFamily="34" charset="0"/>
              </a:rPr>
              <a:t>cả</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viêm</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hậu</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môn</a:t>
            </a:r>
            <a:r>
              <a:rPr lang="ja-JP" altLang="en-US" sz="1400">
                <a:highlight>
                  <a:srgbClr val="FFFF00"/>
                </a:highlight>
                <a:latin typeface="kiloji"/>
                <a:cs typeface="kiloji"/>
              </a:rPr>
              <a:t> ・ </a:t>
            </a:r>
            <a:r>
              <a:rPr lang="en-US" altLang="ja-JP" sz="1400" dirty="0" err="1">
                <a:highlight>
                  <a:srgbClr val="FFFF00"/>
                </a:highlight>
                <a:latin typeface="kiloji"/>
                <a:cs typeface="kiloji"/>
              </a:rPr>
              <a:t>viêm</a:t>
            </a:r>
            <a:r>
              <a:rPr lang="en-US" altLang="ja-JP" sz="1400" dirty="0">
                <a:highlight>
                  <a:srgbClr val="FFFF00"/>
                </a:highlight>
                <a:latin typeface="kiloji"/>
                <a:cs typeface="kiloji"/>
              </a:rPr>
              <a:t> </a:t>
            </a:r>
            <a:r>
              <a:rPr lang="en-US" altLang="ja-JP" sz="1400" dirty="0" err="1">
                <a:highlight>
                  <a:srgbClr val="FFFF00"/>
                </a:highlight>
                <a:latin typeface="kiloji"/>
                <a:cs typeface="kiloji"/>
              </a:rPr>
              <a:t>trực</a:t>
            </a:r>
            <a:r>
              <a:rPr lang="en-US" altLang="ja-JP" sz="1400" dirty="0">
                <a:highlight>
                  <a:srgbClr val="FFFF00"/>
                </a:highlight>
                <a:latin typeface="kiloji"/>
                <a:cs typeface="kiloji"/>
              </a:rPr>
              <a:t> </a:t>
            </a:r>
            <a:r>
              <a:rPr lang="en-US" altLang="ja-JP" sz="1400" dirty="0" err="1">
                <a:highlight>
                  <a:srgbClr val="FFFF00"/>
                </a:highlight>
                <a:latin typeface="kiloji"/>
                <a:cs typeface="kiloji"/>
              </a:rPr>
              <a:t>tràng</a:t>
            </a:r>
            <a:r>
              <a:rPr lang="ja-JP" altLang="en-US" sz="1400">
                <a:highlight>
                  <a:srgbClr val="FFFF00"/>
                </a:highlight>
                <a:latin typeface="kiloji"/>
                <a:cs typeface="kiloji"/>
              </a:rPr>
              <a:t> ・ </a:t>
            </a:r>
            <a:r>
              <a:rPr lang="en-US" altLang="ja-JP" sz="1400" dirty="0" err="1">
                <a:highlight>
                  <a:srgbClr val="FFFF00"/>
                </a:highlight>
                <a:latin typeface="kiloji"/>
                <a:cs typeface="kiloji"/>
              </a:rPr>
              <a:t>viêm</a:t>
            </a:r>
            <a:r>
              <a:rPr lang="en-US" altLang="ja-JP" sz="1400" dirty="0">
                <a:highlight>
                  <a:srgbClr val="FFFF00"/>
                </a:highlight>
                <a:latin typeface="kiloji"/>
                <a:cs typeface="kiloji"/>
              </a:rPr>
              <a:t> </a:t>
            </a:r>
            <a:r>
              <a:rPr lang="en-US" altLang="ja-JP" sz="1400" dirty="0" err="1">
                <a:highlight>
                  <a:srgbClr val="FFFF00"/>
                </a:highlight>
                <a:latin typeface="kiloji"/>
                <a:cs typeface="kiloji"/>
              </a:rPr>
              <a:t>vòm</a:t>
            </a:r>
            <a:r>
              <a:rPr lang="en-US" altLang="ja-JP" sz="1400" dirty="0">
                <a:highlight>
                  <a:srgbClr val="FFFF00"/>
                </a:highlight>
                <a:latin typeface="kiloji"/>
                <a:cs typeface="kiloji"/>
              </a:rPr>
              <a:t> </a:t>
            </a:r>
            <a:r>
              <a:rPr lang="en-US" altLang="ja-JP" sz="1400" dirty="0" err="1">
                <a:highlight>
                  <a:srgbClr val="FFFF00"/>
                </a:highlight>
                <a:latin typeface="kiloji"/>
                <a:cs typeface="kiloji"/>
              </a:rPr>
              <a:t>miệng</a:t>
            </a:r>
            <a:r>
              <a:rPr lang="en-US" altLang="ja-JP" sz="1400" dirty="0">
                <a:highlight>
                  <a:srgbClr val="FFFF00"/>
                </a:highlight>
                <a:latin typeface="kiloji"/>
                <a:cs typeface="kiloji"/>
              </a:rPr>
              <a:t> </a:t>
            </a:r>
            <a:r>
              <a:rPr lang="en-US" altLang="ja-JP" sz="1400" dirty="0" err="1">
                <a:highlight>
                  <a:srgbClr val="FFFF00"/>
                </a:highlight>
                <a:latin typeface="kiloji"/>
                <a:cs typeface="kiloji"/>
              </a:rPr>
              <a:t>nhỉ</a:t>
            </a:r>
            <a:endParaRPr lang="en-US" altLang="ja-JP" sz="1400" dirty="0">
              <a:latin typeface="Calibri" panose="020F0502020204030204" pitchFamily="34" charset="0"/>
              <a:cs typeface="Calibri" panose="020F0502020204030204" pitchFamily="34" charset="0"/>
            </a:endParaRPr>
          </a:p>
        </p:txBody>
      </p:sp>
      <p:sp>
        <p:nvSpPr>
          <p:cNvPr id="46" name="テキスト ボックス 45">
            <a:extLst>
              <a:ext uri="{FF2B5EF4-FFF2-40B4-BE49-F238E27FC236}">
                <a16:creationId xmlns:a16="http://schemas.microsoft.com/office/drawing/2014/main" id="{799BB852-5BDC-4C46-9036-7D83F10263DF}"/>
              </a:ext>
            </a:extLst>
          </p:cNvPr>
          <p:cNvSpPr txBox="1"/>
          <p:nvPr/>
        </p:nvSpPr>
        <p:spPr>
          <a:xfrm>
            <a:off x="769432" y="4104158"/>
            <a:ext cx="2829035" cy="1600438"/>
          </a:xfrm>
          <a:prstGeom prst="rect">
            <a:avLst/>
          </a:prstGeom>
          <a:noFill/>
        </p:spPr>
        <p:txBody>
          <a:bodyPr wrap="square">
            <a:spAutoFit/>
          </a:bodyPr>
          <a:lstStyle/>
          <a:p>
            <a:pPr algn="just"/>
            <a:r>
              <a:rPr lang="en-US" altLang="ja-JP" sz="1400" dirty="0" err="1">
                <a:latin typeface="Calibri" panose="020F0502020204030204" pitchFamily="34" charset="0"/>
                <a:cs typeface="Calibri" panose="020F0502020204030204" pitchFamily="34" charset="0"/>
              </a:rPr>
              <a:t>Gần</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đây</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khi</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cho</a:t>
            </a:r>
            <a:r>
              <a:rPr lang="en-US" altLang="ja-JP" sz="1400" dirty="0">
                <a:latin typeface="Calibri" panose="020F0502020204030204" pitchFamily="34" charset="0"/>
                <a:cs typeface="Calibri" panose="020F0502020204030204" pitchFamily="34" charset="0"/>
              </a:rPr>
              <a:t> con </a:t>
            </a:r>
            <a:r>
              <a:rPr lang="en-US" altLang="ja-JP" sz="1400" dirty="0" err="1">
                <a:latin typeface="Calibri" panose="020F0502020204030204" pitchFamily="34" charset="0"/>
                <a:cs typeface="Calibri" panose="020F0502020204030204" pitchFamily="34" charset="0"/>
              </a:rPr>
              <a:t>nhỏ</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đeo</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khẩu</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trạng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thì</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trong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miệng</a:t>
            </a:r>
            <a:r>
              <a:rPr lang="en-US" altLang="ja-JP" sz="1400" dirty="0">
                <a:latin typeface="Calibri" panose="020F0502020204030204" pitchFamily="34" charset="0"/>
                <a:cs typeface="Calibri" panose="020F0502020204030204" pitchFamily="34" charset="0"/>
              </a:rPr>
              <a:t> con hay </a:t>
            </a:r>
            <a:r>
              <a:rPr lang="en-US" altLang="ja-JP" sz="1400" dirty="0" err="1">
                <a:latin typeface="Calibri" panose="020F0502020204030204" pitchFamily="34" charset="0"/>
                <a:cs typeface="Calibri" panose="020F0502020204030204" pitchFamily="34" charset="0"/>
              </a:rPr>
              <a:t>bị</a:t>
            </a:r>
            <a:r>
              <a:rPr lang="en-US" altLang="ja-JP" sz="1400" dirty="0">
                <a:latin typeface="Calibri" panose="020F0502020204030204" pitchFamily="34" charset="0"/>
                <a:cs typeface="Calibri" panose="020F0502020204030204" pitchFamily="34" charset="0"/>
              </a:rPr>
              <a:t> </a:t>
            </a:r>
            <a:r>
              <a:rPr lang="ja-JP" altLang="en-US" sz="140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lên</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mụn</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và</a:t>
            </a:r>
            <a:r>
              <a:rPr lang="en-US" altLang="ja-JP" sz="1400" dirty="0">
                <a:latin typeface="Calibri" panose="020F0502020204030204" pitchFamily="34" charset="0"/>
                <a:cs typeface="Calibri" panose="020F0502020204030204" pitchFamily="34" charset="0"/>
              </a:rPr>
              <a:t> con </a:t>
            </a:r>
            <a:r>
              <a:rPr lang="en-US" altLang="ja-JP" sz="1400" dirty="0" err="1">
                <a:latin typeface="Calibri" panose="020F0502020204030204" pitchFamily="34" charset="0"/>
                <a:cs typeface="Calibri" panose="020F0502020204030204" pitchFamily="34" charset="0"/>
              </a:rPr>
              <a:t>trở</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nên</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ghét</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thức</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ăn</a:t>
            </a:r>
            <a:r>
              <a:rPr lang="en-US" altLang="ja-JP" sz="1400" dirty="0">
                <a:latin typeface="Calibri" panose="020F0502020204030204" pitchFamily="34" charset="0"/>
                <a:cs typeface="Calibri" panose="020F0502020204030204" pitchFamily="34" charset="0"/>
              </a:rPr>
              <a:t>.</a:t>
            </a:r>
          </a:p>
          <a:p>
            <a:pPr algn="just"/>
            <a:r>
              <a:rPr lang="en-US" altLang="ja-JP" sz="1400" dirty="0">
                <a:latin typeface="Calibri" panose="020F0502020204030204" pitchFamily="34" charset="0"/>
                <a:cs typeface="Calibri" panose="020F0502020204030204" pitchFamily="34" charset="0"/>
              </a:rPr>
              <a:t> Cho con </a:t>
            </a:r>
            <a:r>
              <a:rPr lang="en-US" altLang="ja-JP" sz="1400" dirty="0" err="1">
                <a:latin typeface="Calibri" panose="020F0502020204030204" pitchFamily="34" charset="0"/>
                <a:cs typeface="Calibri" panose="020F0502020204030204" pitchFamily="34" charset="0"/>
              </a:rPr>
              <a:t>đi</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viện</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thì</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bác</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sỹ</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nói</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là</a:t>
            </a:r>
            <a:r>
              <a:rPr lang="en-US" altLang="ja-JP" sz="1400" dirty="0">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trong</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miệng</a:t>
            </a:r>
            <a:r>
              <a:rPr lang="en-US" altLang="ja-JP" sz="1400" dirty="0">
                <a:highlight>
                  <a:srgbClr val="FFFF00"/>
                </a:highlight>
                <a:latin typeface="Calibri" panose="020F0502020204030204" pitchFamily="34" charset="0"/>
                <a:cs typeface="Calibri" panose="020F0502020204030204" pitchFamily="34" charset="0"/>
              </a:rPr>
              <a:t> con </a:t>
            </a:r>
            <a:r>
              <a:rPr lang="en-US" altLang="ja-JP" sz="1400" dirty="0" err="1">
                <a:highlight>
                  <a:srgbClr val="FFFF00"/>
                </a:highlight>
                <a:latin typeface="Calibri" panose="020F0502020204030204" pitchFamily="34" charset="0"/>
                <a:cs typeface="Calibri" panose="020F0502020204030204" pitchFamily="34" charset="0"/>
              </a:rPr>
              <a:t>bị</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mụn</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và</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viêm</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là</a:t>
            </a:r>
            <a:r>
              <a:rPr lang="en-US" altLang="ja-JP" sz="1400" dirty="0">
                <a:highlight>
                  <a:srgbClr val="FFFF00"/>
                </a:highlight>
                <a:latin typeface="Calibri" panose="020F0502020204030204" pitchFamily="34" charset="0"/>
                <a:cs typeface="Calibri" panose="020F0502020204030204" pitchFamily="34" charset="0"/>
              </a:rPr>
              <a:t> do </a:t>
            </a:r>
            <a:r>
              <a:rPr lang="en-US" altLang="ja-JP" sz="1400" dirty="0" err="1">
                <a:highlight>
                  <a:srgbClr val="FFFF00"/>
                </a:highlight>
                <a:latin typeface="Calibri" panose="020F0502020204030204" pitchFamily="34" charset="0"/>
                <a:cs typeface="Calibri" panose="020F0502020204030204" pitchFamily="34" charset="0"/>
              </a:rPr>
              <a:t>khuẩn</a:t>
            </a:r>
            <a:r>
              <a:rPr lang="en-US" altLang="ja-JP" sz="1400" dirty="0">
                <a:highlight>
                  <a:srgbClr val="FFFF00"/>
                </a:highlight>
                <a:latin typeface="Calibri" panose="020F0502020204030204" pitchFamily="34" charset="0"/>
                <a:cs typeface="Calibri" panose="020F0502020204030204" pitchFamily="34" charset="0"/>
              </a:rPr>
              <a:t> candida </a:t>
            </a:r>
            <a:r>
              <a:rPr lang="en-US" altLang="ja-JP" sz="1400" dirty="0" err="1">
                <a:highlight>
                  <a:srgbClr val="FFFF00"/>
                </a:highlight>
                <a:latin typeface="Calibri" panose="020F0502020204030204" pitchFamily="34" charset="0"/>
                <a:cs typeface="Calibri" panose="020F0502020204030204" pitchFamily="34" charset="0"/>
              </a:rPr>
              <a:t>sinh</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err="1">
                <a:highlight>
                  <a:srgbClr val="FFFF00"/>
                </a:highlight>
                <a:latin typeface="Calibri" panose="020F0502020204030204" pitchFamily="34" charset="0"/>
                <a:cs typeface="Calibri" panose="020F0502020204030204" pitchFamily="34" charset="0"/>
              </a:rPr>
              <a:t>sôi</a:t>
            </a:r>
            <a:r>
              <a:rPr lang="en-US" altLang="ja-JP" sz="1400" dirty="0">
                <a:highlight>
                  <a:srgbClr val="FFFF00"/>
                </a:highlight>
                <a:latin typeface="Calibri" panose="020F0502020204030204" pitchFamily="34" charset="0"/>
                <a:cs typeface="Calibri" panose="020F0502020204030204" pitchFamily="34" charset="0"/>
              </a:rPr>
              <a:t> </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và</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bác</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sỹ</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cho</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kháng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sinh</a:t>
            </a:r>
            <a:endParaRPr lang="ja-JP" altLang="en-US" sz="1400">
              <a:latin typeface="Calibri" panose="020F0502020204030204" pitchFamily="34" charset="0"/>
              <a:cs typeface="Calibri" panose="020F0502020204030204" pitchFamily="34" charset="0"/>
            </a:endParaRPr>
          </a:p>
        </p:txBody>
      </p:sp>
      <p:pic>
        <p:nvPicPr>
          <p:cNvPr id="6" name="Picture 5" descr="http://csc-vietnam.vn/images/logos/1/unnamed.png">
            <a:extLst>
              <a:ext uri="{FF2B5EF4-FFF2-40B4-BE49-F238E27FC236}">
                <a16:creationId xmlns:a16="http://schemas.microsoft.com/office/drawing/2014/main" id="{5B97EABA-68BA-8130-C300-2540B367A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76084" y="3693667"/>
            <a:ext cx="987044" cy="197490"/>
          </a:xfrm>
          <a:prstGeom prst="rect">
            <a:avLst/>
          </a:prstGeom>
        </p:spPr>
        <p:txBody>
          <a:bodyPr vert="horz" wrap="square" lIns="0" tIns="12700" rIns="0" bIns="0" rtlCol="0">
            <a:spAutoFit/>
          </a:bodyPr>
          <a:lstStyle/>
          <a:p>
            <a:pPr marL="12700">
              <a:lnSpc>
                <a:spcPct val="100000"/>
              </a:lnSpc>
              <a:spcBef>
                <a:spcPts val="100"/>
              </a:spcBef>
            </a:pPr>
            <a:r>
              <a:rPr lang="vi-VN" sz="1200" dirty="0">
                <a:solidFill>
                  <a:srgbClr val="0E233D"/>
                </a:solidFill>
                <a:latin typeface="Noto Sans CJK JP Medium"/>
                <a:cs typeface="Noto Sans CJK JP Medium"/>
              </a:rPr>
              <a:t>S</a:t>
            </a:r>
            <a:r>
              <a:rPr lang="vi-VN" sz="1200" b="0" dirty="0">
                <a:solidFill>
                  <a:srgbClr val="0E233D"/>
                </a:solidFill>
                <a:latin typeface="Noto Sans CJK JP Medium"/>
                <a:cs typeface="Noto Sans CJK JP Medium"/>
              </a:rPr>
              <a:t>au sử dụng</a:t>
            </a:r>
            <a:endParaRPr sz="1200" dirty="0">
              <a:latin typeface="Noto Sans CJK JP Medium"/>
              <a:cs typeface="Noto Sans CJK JP Medium"/>
            </a:endParaRPr>
          </a:p>
        </p:txBody>
      </p:sp>
      <p:grpSp>
        <p:nvGrpSpPr>
          <p:cNvPr id="3" name="object 3"/>
          <p:cNvGrpSpPr/>
          <p:nvPr/>
        </p:nvGrpSpPr>
        <p:grpSpPr>
          <a:xfrm>
            <a:off x="4461827" y="4403978"/>
            <a:ext cx="3408679" cy="1423035"/>
            <a:chOff x="4461827" y="4403978"/>
            <a:chExt cx="3408679" cy="1423035"/>
          </a:xfrm>
        </p:grpSpPr>
        <p:sp>
          <p:nvSpPr>
            <p:cNvPr id="4" name="object 4"/>
            <p:cNvSpPr/>
            <p:nvPr/>
          </p:nvSpPr>
          <p:spPr>
            <a:xfrm>
              <a:off x="4471416" y="4413503"/>
              <a:ext cx="3389376" cy="140360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66590" y="4408741"/>
              <a:ext cx="3399154" cy="1413510"/>
            </a:xfrm>
            <a:custGeom>
              <a:avLst/>
              <a:gdLst/>
              <a:ahLst/>
              <a:cxnLst/>
              <a:rect l="l" t="t" r="r" b="b"/>
              <a:pathLst>
                <a:path w="3399154" h="1413510">
                  <a:moveTo>
                    <a:pt x="0" y="1413129"/>
                  </a:moveTo>
                  <a:lnTo>
                    <a:pt x="3398900" y="1413129"/>
                  </a:lnTo>
                  <a:lnTo>
                    <a:pt x="3398900" y="0"/>
                  </a:lnTo>
                  <a:lnTo>
                    <a:pt x="0" y="0"/>
                  </a:lnTo>
                  <a:lnTo>
                    <a:pt x="0" y="1413129"/>
                  </a:lnTo>
                  <a:close/>
                </a:path>
              </a:pathLst>
            </a:custGeom>
            <a:ln w="9525">
              <a:solidFill>
                <a:srgbClr val="7E7E7E"/>
              </a:solidFill>
            </a:ln>
          </p:spPr>
          <p:txBody>
            <a:bodyPr wrap="square" lIns="0" tIns="0" rIns="0" bIns="0" rtlCol="0"/>
            <a:lstStyle/>
            <a:p>
              <a:endParaRPr/>
            </a:p>
          </p:txBody>
        </p:sp>
      </p:grpSp>
      <p:grpSp>
        <p:nvGrpSpPr>
          <p:cNvPr id="6" name="object 6"/>
          <p:cNvGrpSpPr/>
          <p:nvPr/>
        </p:nvGrpSpPr>
        <p:grpSpPr>
          <a:xfrm>
            <a:off x="8119427" y="4397883"/>
            <a:ext cx="3407410" cy="1410970"/>
            <a:chOff x="8119427" y="4397883"/>
            <a:chExt cx="3407410" cy="1410970"/>
          </a:xfrm>
        </p:grpSpPr>
        <p:sp>
          <p:nvSpPr>
            <p:cNvPr id="7" name="object 7"/>
            <p:cNvSpPr/>
            <p:nvPr/>
          </p:nvSpPr>
          <p:spPr>
            <a:xfrm>
              <a:off x="8129016" y="4407408"/>
              <a:ext cx="3387852" cy="139141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124190" y="4402645"/>
              <a:ext cx="3397885" cy="1401445"/>
            </a:xfrm>
            <a:custGeom>
              <a:avLst/>
              <a:gdLst/>
              <a:ahLst/>
              <a:cxnLst/>
              <a:rect l="l" t="t" r="r" b="b"/>
              <a:pathLst>
                <a:path w="3397884" h="1401445">
                  <a:moveTo>
                    <a:pt x="0" y="1400937"/>
                  </a:moveTo>
                  <a:lnTo>
                    <a:pt x="3397377" y="1400937"/>
                  </a:lnTo>
                  <a:lnTo>
                    <a:pt x="3397377" y="0"/>
                  </a:lnTo>
                  <a:lnTo>
                    <a:pt x="0" y="0"/>
                  </a:lnTo>
                  <a:lnTo>
                    <a:pt x="0" y="1400937"/>
                  </a:lnTo>
                  <a:close/>
                </a:path>
              </a:pathLst>
            </a:custGeom>
            <a:ln w="9524">
              <a:solidFill>
                <a:srgbClr val="7E7E7E"/>
              </a:solidFill>
            </a:ln>
          </p:spPr>
          <p:txBody>
            <a:bodyPr wrap="square" lIns="0" tIns="0" rIns="0" bIns="0" rtlCol="0"/>
            <a:lstStyle/>
            <a:p>
              <a:endParaRPr/>
            </a:p>
          </p:txBody>
        </p:sp>
      </p:grpSp>
      <p:sp>
        <p:nvSpPr>
          <p:cNvPr id="9" name="object 9"/>
          <p:cNvSpPr txBox="1"/>
          <p:nvPr/>
        </p:nvSpPr>
        <p:spPr>
          <a:xfrm>
            <a:off x="4752594" y="6019901"/>
            <a:ext cx="3010534" cy="197490"/>
          </a:xfrm>
          <a:prstGeom prst="rect">
            <a:avLst/>
          </a:prstGeom>
        </p:spPr>
        <p:txBody>
          <a:bodyPr vert="horz" wrap="square" lIns="0" tIns="12700" rIns="0" bIns="0" rtlCol="0">
            <a:spAutoFit/>
          </a:bodyPr>
          <a:lstStyle/>
          <a:p>
            <a:pPr marL="12700">
              <a:lnSpc>
                <a:spcPct val="100000"/>
              </a:lnSpc>
              <a:spcBef>
                <a:spcPts val="100"/>
              </a:spcBef>
            </a:pPr>
            <a:r>
              <a:rPr lang="vi-VN" sz="1200" spc="-5" dirty="0">
                <a:solidFill>
                  <a:srgbClr val="0E233D"/>
                </a:solidFill>
                <a:latin typeface="Arial"/>
                <a:cs typeface="Arial"/>
              </a:rPr>
              <a:t>Sử dụng 1 tuần 1 lần – 6 lần/ độ tuổi 30</a:t>
            </a:r>
            <a:endParaRPr sz="1200" dirty="0">
              <a:latin typeface="Noto Sans CJK JP Medium"/>
              <a:cs typeface="Noto Sans CJK JP Medium"/>
            </a:endParaRPr>
          </a:p>
        </p:txBody>
      </p:sp>
      <p:sp>
        <p:nvSpPr>
          <p:cNvPr id="10" name="object 10"/>
          <p:cNvSpPr txBox="1"/>
          <p:nvPr/>
        </p:nvSpPr>
        <p:spPr>
          <a:xfrm>
            <a:off x="8785606" y="6019901"/>
            <a:ext cx="2289303" cy="197490"/>
          </a:xfrm>
          <a:prstGeom prst="rect">
            <a:avLst/>
          </a:prstGeom>
        </p:spPr>
        <p:txBody>
          <a:bodyPr vert="horz" wrap="square" lIns="0" tIns="12700" rIns="0" bIns="0" rtlCol="0">
            <a:spAutoFit/>
          </a:bodyPr>
          <a:lstStyle/>
          <a:p>
            <a:pPr marL="12700">
              <a:lnSpc>
                <a:spcPct val="100000"/>
              </a:lnSpc>
              <a:spcBef>
                <a:spcPts val="100"/>
              </a:spcBef>
            </a:pPr>
            <a:r>
              <a:rPr lang="vi-VN" altLang="ja-JP" sz="1200" spc="-5" dirty="0">
                <a:solidFill>
                  <a:srgbClr val="0E233D"/>
                </a:solidFill>
                <a:latin typeface="Arial"/>
                <a:cs typeface="Arial"/>
              </a:rPr>
              <a:t>Sử dụng 1 tuần 2 lần / độ tuổi 30</a:t>
            </a:r>
            <a:endParaRPr lang="vi-VN" altLang="ja-JP" sz="1200" dirty="0">
              <a:latin typeface="Noto Sans CJK JP Medium"/>
              <a:cs typeface="Noto Sans CJK JP Medium"/>
            </a:endParaRPr>
          </a:p>
        </p:txBody>
      </p:sp>
      <p:sp>
        <p:nvSpPr>
          <p:cNvPr id="11" name="object 11"/>
          <p:cNvSpPr txBox="1"/>
          <p:nvPr/>
        </p:nvSpPr>
        <p:spPr>
          <a:xfrm>
            <a:off x="8995029" y="3466592"/>
            <a:ext cx="1332865" cy="764312"/>
          </a:xfrm>
          <a:prstGeom prst="rect">
            <a:avLst/>
          </a:prstGeom>
        </p:spPr>
        <p:txBody>
          <a:bodyPr vert="horz" wrap="square" lIns="0" tIns="12700" rIns="0" bIns="0" rtlCol="0">
            <a:spAutoFit/>
          </a:bodyPr>
          <a:lstStyle>
            <a:defPPr>
              <a:defRPr lang="ja-JP"/>
            </a:defPPr>
            <a:lvl1pPr marL="12700">
              <a:lnSpc>
                <a:spcPct val="100000"/>
              </a:lnSpc>
              <a:spcBef>
                <a:spcPts val="100"/>
              </a:spcBef>
              <a:defRPr sz="1200" b="0">
                <a:solidFill>
                  <a:srgbClr val="0E233D"/>
                </a:solidFill>
                <a:latin typeface="Noto Sans CJK JP Medium"/>
                <a:cs typeface="Noto Sans CJK JP Medium"/>
              </a:defRPr>
            </a:lvl1pPr>
          </a:lstStyle>
          <a:p>
            <a:r>
              <a:rPr lang="vi-VN" dirty="0"/>
              <a:t>Mỗi tuần một lần</a:t>
            </a:r>
          </a:p>
          <a:p>
            <a:r>
              <a:rPr lang="vi-VN" dirty="0"/>
              <a:t>Sử dụng hai lần / tuổi không xác định</a:t>
            </a:r>
            <a:endParaRPr dirty="0"/>
          </a:p>
        </p:txBody>
      </p:sp>
      <p:grpSp>
        <p:nvGrpSpPr>
          <p:cNvPr id="12" name="object 12"/>
          <p:cNvGrpSpPr/>
          <p:nvPr/>
        </p:nvGrpSpPr>
        <p:grpSpPr>
          <a:xfrm>
            <a:off x="4461827" y="1683575"/>
            <a:ext cx="3408679" cy="1723389"/>
            <a:chOff x="4461827" y="1683575"/>
            <a:chExt cx="3408679" cy="1723389"/>
          </a:xfrm>
        </p:grpSpPr>
        <p:sp>
          <p:nvSpPr>
            <p:cNvPr id="13" name="object 13"/>
            <p:cNvSpPr/>
            <p:nvPr/>
          </p:nvSpPr>
          <p:spPr>
            <a:xfrm>
              <a:off x="6240780" y="1693164"/>
              <a:ext cx="1620012" cy="1703831"/>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6235954" y="1688338"/>
              <a:ext cx="1630045" cy="1713864"/>
            </a:xfrm>
            <a:custGeom>
              <a:avLst/>
              <a:gdLst/>
              <a:ahLst/>
              <a:cxnLst/>
              <a:rect l="l" t="t" r="r" b="b"/>
              <a:pathLst>
                <a:path w="1630045" h="1713864">
                  <a:moveTo>
                    <a:pt x="0" y="1713356"/>
                  </a:moveTo>
                  <a:lnTo>
                    <a:pt x="1629536" y="1713356"/>
                  </a:lnTo>
                  <a:lnTo>
                    <a:pt x="1629536" y="0"/>
                  </a:lnTo>
                  <a:lnTo>
                    <a:pt x="0" y="0"/>
                  </a:lnTo>
                  <a:lnTo>
                    <a:pt x="0" y="1713356"/>
                  </a:lnTo>
                  <a:close/>
                </a:path>
              </a:pathLst>
            </a:custGeom>
            <a:ln w="9525">
              <a:solidFill>
                <a:srgbClr val="7E7E7E"/>
              </a:solidFill>
            </a:ln>
          </p:spPr>
          <p:txBody>
            <a:bodyPr wrap="square" lIns="0" tIns="0" rIns="0" bIns="0" rtlCol="0"/>
            <a:lstStyle/>
            <a:p>
              <a:endParaRPr/>
            </a:p>
          </p:txBody>
        </p:sp>
        <p:sp>
          <p:nvSpPr>
            <p:cNvPr id="15" name="object 15"/>
            <p:cNvSpPr/>
            <p:nvPr/>
          </p:nvSpPr>
          <p:spPr>
            <a:xfrm>
              <a:off x="4471416" y="1693164"/>
              <a:ext cx="1752600" cy="1703831"/>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4466590" y="1688338"/>
              <a:ext cx="1762125" cy="1713864"/>
            </a:xfrm>
            <a:custGeom>
              <a:avLst/>
              <a:gdLst/>
              <a:ahLst/>
              <a:cxnLst/>
              <a:rect l="l" t="t" r="r" b="b"/>
              <a:pathLst>
                <a:path w="1762125" h="1713864">
                  <a:moveTo>
                    <a:pt x="0" y="1713356"/>
                  </a:moveTo>
                  <a:lnTo>
                    <a:pt x="1762125" y="1713356"/>
                  </a:lnTo>
                  <a:lnTo>
                    <a:pt x="1762125" y="0"/>
                  </a:lnTo>
                  <a:lnTo>
                    <a:pt x="0" y="0"/>
                  </a:lnTo>
                  <a:lnTo>
                    <a:pt x="0" y="1713356"/>
                  </a:lnTo>
                  <a:close/>
                </a:path>
              </a:pathLst>
            </a:custGeom>
            <a:ln w="9525">
              <a:solidFill>
                <a:srgbClr val="7E7E7E"/>
              </a:solidFill>
            </a:ln>
          </p:spPr>
          <p:txBody>
            <a:bodyPr wrap="square" lIns="0" tIns="0" rIns="0" bIns="0" rtlCol="0"/>
            <a:lstStyle/>
            <a:p>
              <a:endParaRPr/>
            </a:p>
          </p:txBody>
        </p:sp>
      </p:grpSp>
      <p:sp>
        <p:nvSpPr>
          <p:cNvPr id="17" name="object 17"/>
          <p:cNvSpPr txBox="1"/>
          <p:nvPr/>
        </p:nvSpPr>
        <p:spPr>
          <a:xfrm>
            <a:off x="4752594" y="3693667"/>
            <a:ext cx="987044" cy="197490"/>
          </a:xfrm>
          <a:prstGeom prst="rect">
            <a:avLst/>
          </a:prstGeom>
        </p:spPr>
        <p:txBody>
          <a:bodyPr vert="horz" wrap="square" lIns="0" tIns="12700" rIns="0" bIns="0" rtlCol="0">
            <a:spAutoFit/>
          </a:bodyPr>
          <a:lstStyle/>
          <a:p>
            <a:pPr marL="12700">
              <a:lnSpc>
                <a:spcPct val="100000"/>
              </a:lnSpc>
              <a:spcBef>
                <a:spcPts val="100"/>
              </a:spcBef>
            </a:pPr>
            <a:r>
              <a:rPr lang="vi-VN" sz="1200" dirty="0">
                <a:solidFill>
                  <a:srgbClr val="0E233D"/>
                </a:solidFill>
                <a:latin typeface="Noto Sans CJK JP Medium"/>
                <a:cs typeface="Noto Sans CJK JP Medium"/>
              </a:rPr>
              <a:t>T</a:t>
            </a:r>
            <a:r>
              <a:rPr lang="vi-VN" sz="1200" b="0" dirty="0">
                <a:solidFill>
                  <a:srgbClr val="0E233D"/>
                </a:solidFill>
                <a:latin typeface="Noto Sans CJK JP Medium"/>
                <a:cs typeface="Noto Sans CJK JP Medium"/>
              </a:rPr>
              <a:t>rước sử dụng</a:t>
            </a:r>
            <a:endParaRPr sz="1200" dirty="0">
              <a:latin typeface="Noto Sans CJK JP Medium"/>
              <a:cs typeface="Noto Sans CJK JP Medium"/>
            </a:endParaRPr>
          </a:p>
        </p:txBody>
      </p:sp>
      <p:grpSp>
        <p:nvGrpSpPr>
          <p:cNvPr id="18" name="object 18"/>
          <p:cNvGrpSpPr/>
          <p:nvPr/>
        </p:nvGrpSpPr>
        <p:grpSpPr>
          <a:xfrm>
            <a:off x="8067611" y="1672907"/>
            <a:ext cx="3407410" cy="1725930"/>
            <a:chOff x="8067611" y="1672907"/>
            <a:chExt cx="3407410" cy="1725930"/>
          </a:xfrm>
        </p:grpSpPr>
        <p:sp>
          <p:nvSpPr>
            <p:cNvPr id="19" name="object 19"/>
            <p:cNvSpPr/>
            <p:nvPr/>
          </p:nvSpPr>
          <p:spPr>
            <a:xfrm>
              <a:off x="8077199" y="1682496"/>
              <a:ext cx="3387852" cy="1706879"/>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8072373" y="1677670"/>
              <a:ext cx="3397885" cy="1716405"/>
            </a:xfrm>
            <a:custGeom>
              <a:avLst/>
              <a:gdLst/>
              <a:ahLst/>
              <a:cxnLst/>
              <a:rect l="l" t="t" r="r" b="b"/>
              <a:pathLst>
                <a:path w="3397884" h="1716404">
                  <a:moveTo>
                    <a:pt x="0" y="1716404"/>
                  </a:moveTo>
                  <a:lnTo>
                    <a:pt x="3397377" y="1716404"/>
                  </a:lnTo>
                  <a:lnTo>
                    <a:pt x="3397377" y="0"/>
                  </a:lnTo>
                  <a:lnTo>
                    <a:pt x="0" y="0"/>
                  </a:lnTo>
                  <a:lnTo>
                    <a:pt x="0" y="1716404"/>
                  </a:lnTo>
                  <a:close/>
                </a:path>
              </a:pathLst>
            </a:custGeom>
            <a:ln w="9525">
              <a:solidFill>
                <a:srgbClr val="7E7E7E"/>
              </a:solidFill>
            </a:ln>
          </p:spPr>
          <p:txBody>
            <a:bodyPr wrap="square" lIns="0" tIns="0" rIns="0" bIns="0" rtlCol="0"/>
            <a:lstStyle/>
            <a:p>
              <a:endParaRPr/>
            </a:p>
          </p:txBody>
        </p:sp>
      </p:grpSp>
      <p:sp>
        <p:nvSpPr>
          <p:cNvPr id="21" name="object 21"/>
          <p:cNvSpPr/>
          <p:nvPr/>
        </p:nvSpPr>
        <p:spPr>
          <a:xfrm>
            <a:off x="609600" y="3336035"/>
            <a:ext cx="3276600" cy="2881356"/>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585216" y="1621536"/>
            <a:ext cx="3596640" cy="1566672"/>
          </a:xfrm>
          <a:prstGeom prst="rect">
            <a:avLst/>
          </a:prstGeom>
          <a:blipFill>
            <a:blip r:embed="rId8" cstate="print"/>
            <a:stretch>
              <a:fillRect/>
            </a:stretch>
          </a:blipFill>
        </p:spPr>
        <p:txBody>
          <a:bodyPr wrap="square" lIns="0" tIns="0" rIns="0" bIns="0" rtlCol="0"/>
          <a:lstStyle/>
          <a:p>
            <a:endParaRPr/>
          </a:p>
        </p:txBody>
      </p:sp>
      <p:sp>
        <p:nvSpPr>
          <p:cNvPr id="23" name="object 23"/>
          <p:cNvSpPr txBox="1"/>
          <p:nvPr/>
        </p:nvSpPr>
        <p:spPr>
          <a:xfrm>
            <a:off x="5892150" y="963321"/>
            <a:ext cx="4998986" cy="567463"/>
          </a:xfrm>
          <a:prstGeom prst="rect">
            <a:avLst/>
          </a:prstGeom>
        </p:spPr>
        <p:txBody>
          <a:bodyPr vert="horz" wrap="square" lIns="0" tIns="13335" rIns="0" bIns="0" rtlCol="0">
            <a:spAutoFit/>
          </a:bodyPr>
          <a:lstStyle/>
          <a:p>
            <a:pPr marL="12700">
              <a:lnSpc>
                <a:spcPct val="100000"/>
              </a:lnSpc>
              <a:spcBef>
                <a:spcPts val="105"/>
              </a:spcBef>
            </a:pPr>
            <a:r>
              <a:rPr lang="vi-VN" sz="2000" b="0" spc="20" dirty="0">
                <a:latin typeface="Noto Sans CJK JP Medium"/>
                <a:cs typeface="Noto Sans CJK JP Medium"/>
              </a:rPr>
              <a:t>Urutsuya charge </a:t>
            </a:r>
            <a:r>
              <a:rPr sz="3600" b="1" dirty="0">
                <a:latin typeface="Arial"/>
                <a:cs typeface="Arial"/>
              </a:rPr>
              <a:t>LINE</a:t>
            </a:r>
            <a:r>
              <a:rPr sz="3600" b="1" spc="-30" dirty="0">
                <a:latin typeface="Arial"/>
                <a:cs typeface="Arial"/>
              </a:rPr>
              <a:t> </a:t>
            </a:r>
            <a:r>
              <a:rPr sz="3600" b="1" dirty="0">
                <a:latin typeface="Arial"/>
                <a:cs typeface="Arial"/>
              </a:rPr>
              <a:t>CARE</a:t>
            </a:r>
            <a:endParaRPr sz="3600" dirty="0">
              <a:latin typeface="Arial"/>
              <a:cs typeface="Arial"/>
            </a:endParaRPr>
          </a:p>
        </p:txBody>
      </p:sp>
      <p:grpSp>
        <p:nvGrpSpPr>
          <p:cNvPr id="31" name="object 31"/>
          <p:cNvGrpSpPr/>
          <p:nvPr/>
        </p:nvGrpSpPr>
        <p:grpSpPr>
          <a:xfrm>
            <a:off x="11047488" y="67060"/>
            <a:ext cx="1144905" cy="401320"/>
            <a:chOff x="11047488" y="67060"/>
            <a:chExt cx="1144905" cy="401320"/>
          </a:xfrm>
        </p:grpSpPr>
        <p:sp>
          <p:nvSpPr>
            <p:cNvPr id="32" name="object 32"/>
            <p:cNvSpPr/>
            <p:nvPr/>
          </p:nvSpPr>
          <p:spPr>
            <a:xfrm>
              <a:off x="11047488" y="67060"/>
              <a:ext cx="1144511" cy="400841"/>
            </a:xfrm>
            <a:prstGeom prst="rect">
              <a:avLst/>
            </a:prstGeom>
            <a:blipFill>
              <a:blip r:embed="rId9" cstate="print"/>
              <a:stretch>
                <a:fillRect/>
              </a:stretch>
            </a:blipFill>
          </p:spPr>
          <p:txBody>
            <a:bodyPr wrap="square" lIns="0" tIns="0" rIns="0" bIns="0" rtlCol="0"/>
            <a:lstStyle/>
            <a:p>
              <a:endParaRPr/>
            </a:p>
          </p:txBody>
        </p:sp>
        <p:sp>
          <p:nvSpPr>
            <p:cNvPr id="33" name="object 33"/>
            <p:cNvSpPr/>
            <p:nvPr/>
          </p:nvSpPr>
          <p:spPr>
            <a:xfrm>
              <a:off x="11338560" y="105092"/>
              <a:ext cx="853438" cy="347535"/>
            </a:xfrm>
            <a:prstGeom prst="rect">
              <a:avLst/>
            </a:prstGeom>
            <a:blipFill>
              <a:blip r:embed="rId10" cstate="print"/>
              <a:stretch>
                <a:fillRect/>
              </a:stretch>
            </a:blipFill>
          </p:spPr>
          <p:txBody>
            <a:bodyPr wrap="square" lIns="0" tIns="0" rIns="0" bIns="0" rtlCol="0"/>
            <a:lstStyle/>
            <a:p>
              <a:endParaRPr/>
            </a:p>
          </p:txBody>
        </p:sp>
        <p:sp>
          <p:nvSpPr>
            <p:cNvPr id="34" name="object 34"/>
            <p:cNvSpPr/>
            <p:nvPr/>
          </p:nvSpPr>
          <p:spPr>
            <a:xfrm>
              <a:off x="11081004" y="80771"/>
              <a:ext cx="1104900" cy="338455"/>
            </a:xfrm>
            <a:custGeom>
              <a:avLst/>
              <a:gdLst/>
              <a:ahLst/>
              <a:cxnLst/>
              <a:rect l="l" t="t" r="r" b="b"/>
              <a:pathLst>
                <a:path w="1104900" h="338455">
                  <a:moveTo>
                    <a:pt x="1104900" y="0"/>
                  </a:moveTo>
                  <a:lnTo>
                    <a:pt x="0" y="0"/>
                  </a:lnTo>
                  <a:lnTo>
                    <a:pt x="0" y="338327"/>
                  </a:lnTo>
                  <a:lnTo>
                    <a:pt x="1104900" y="338327"/>
                  </a:lnTo>
                  <a:lnTo>
                    <a:pt x="1104900" y="0"/>
                  </a:lnTo>
                  <a:close/>
                </a:path>
              </a:pathLst>
            </a:custGeom>
            <a:solidFill>
              <a:srgbClr val="F79546"/>
            </a:solidFill>
          </p:spPr>
          <p:txBody>
            <a:bodyPr wrap="square" lIns="0" tIns="0" rIns="0" bIns="0" rtlCol="0"/>
            <a:lstStyle/>
            <a:p>
              <a:endParaRPr/>
            </a:p>
          </p:txBody>
        </p:sp>
      </p:grpSp>
      <p:sp>
        <p:nvSpPr>
          <p:cNvPr id="35" name="object 35"/>
          <p:cNvSpPr txBox="1"/>
          <p:nvPr/>
        </p:nvSpPr>
        <p:spPr>
          <a:xfrm>
            <a:off x="11446509" y="157734"/>
            <a:ext cx="6610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kiloji"/>
                <a:cs typeface="kiloji"/>
              </a:rPr>
              <a:t>予</a:t>
            </a:r>
            <a:r>
              <a:rPr sz="1000" spc="-5" dirty="0">
                <a:solidFill>
                  <a:srgbClr val="FFFFFF"/>
                </a:solidFill>
                <a:latin typeface="kiloji"/>
                <a:cs typeface="kiloji"/>
              </a:rPr>
              <a:t>防美</a:t>
            </a:r>
            <a:r>
              <a:rPr sz="1000" spc="5" dirty="0">
                <a:solidFill>
                  <a:srgbClr val="FFFFFF"/>
                </a:solidFill>
                <a:latin typeface="kiloji"/>
                <a:cs typeface="kiloji"/>
              </a:rPr>
              <a:t>容</a:t>
            </a:r>
            <a:r>
              <a:rPr sz="1000" spc="-5" dirty="0">
                <a:solidFill>
                  <a:srgbClr val="FFFFFF"/>
                </a:solidFill>
                <a:latin typeface="kiloji"/>
                <a:cs typeface="kiloji"/>
              </a:rPr>
              <a:t>編</a:t>
            </a:r>
            <a:endParaRPr sz="1000">
              <a:latin typeface="kiloji"/>
              <a:cs typeface="kiloji"/>
            </a:endParaRPr>
          </a:p>
        </p:txBody>
      </p:sp>
      <p:grpSp>
        <p:nvGrpSpPr>
          <p:cNvPr id="38" name="object 24">
            <a:extLst>
              <a:ext uri="{FF2B5EF4-FFF2-40B4-BE49-F238E27FC236}">
                <a16:creationId xmlns:a16="http://schemas.microsoft.com/office/drawing/2014/main" id="{1DA442EE-4110-5C4D-9E45-35F205BCA65E}"/>
              </a:ext>
            </a:extLst>
          </p:cNvPr>
          <p:cNvGrpSpPr/>
          <p:nvPr/>
        </p:nvGrpSpPr>
        <p:grpSpPr>
          <a:xfrm>
            <a:off x="11047488" y="67060"/>
            <a:ext cx="1144905" cy="401320"/>
            <a:chOff x="11047488" y="67060"/>
            <a:chExt cx="1144905" cy="401320"/>
          </a:xfrm>
        </p:grpSpPr>
        <p:sp>
          <p:nvSpPr>
            <p:cNvPr id="39" name="object 25">
              <a:extLst>
                <a:ext uri="{FF2B5EF4-FFF2-40B4-BE49-F238E27FC236}">
                  <a16:creationId xmlns:a16="http://schemas.microsoft.com/office/drawing/2014/main" id="{250A2BD6-1EA6-6146-A0A4-935E18BDBE30}"/>
                </a:ext>
              </a:extLst>
            </p:cNvPr>
            <p:cNvSpPr/>
            <p:nvPr/>
          </p:nvSpPr>
          <p:spPr>
            <a:xfrm>
              <a:off x="11047488" y="67060"/>
              <a:ext cx="1144511" cy="400841"/>
            </a:xfrm>
            <a:prstGeom prst="rect">
              <a:avLst/>
            </a:prstGeom>
            <a:blipFill>
              <a:blip r:embed="rId9" cstate="print"/>
              <a:stretch>
                <a:fillRect/>
              </a:stretch>
            </a:blipFill>
          </p:spPr>
          <p:txBody>
            <a:bodyPr wrap="square" lIns="0" tIns="0" rIns="0" bIns="0" rtlCol="0"/>
            <a:lstStyle/>
            <a:p>
              <a:endParaRPr/>
            </a:p>
          </p:txBody>
        </p:sp>
        <p:sp>
          <p:nvSpPr>
            <p:cNvPr id="40" name="object 26">
              <a:extLst>
                <a:ext uri="{FF2B5EF4-FFF2-40B4-BE49-F238E27FC236}">
                  <a16:creationId xmlns:a16="http://schemas.microsoft.com/office/drawing/2014/main" id="{C1369263-0616-FC42-9B02-532E15130752}"/>
                </a:ext>
              </a:extLst>
            </p:cNvPr>
            <p:cNvSpPr/>
            <p:nvPr/>
          </p:nvSpPr>
          <p:spPr>
            <a:xfrm>
              <a:off x="11338560" y="105092"/>
              <a:ext cx="853438" cy="347535"/>
            </a:xfrm>
            <a:prstGeom prst="rect">
              <a:avLst/>
            </a:prstGeom>
            <a:blipFill>
              <a:blip r:embed="rId10" cstate="print"/>
              <a:stretch>
                <a:fillRect/>
              </a:stretch>
            </a:blipFill>
          </p:spPr>
          <p:txBody>
            <a:bodyPr wrap="square" lIns="0" tIns="0" rIns="0" bIns="0" rtlCol="0"/>
            <a:lstStyle/>
            <a:p>
              <a:endParaRPr/>
            </a:p>
          </p:txBody>
        </p:sp>
        <p:sp>
          <p:nvSpPr>
            <p:cNvPr id="41" name="object 27">
              <a:extLst>
                <a:ext uri="{FF2B5EF4-FFF2-40B4-BE49-F238E27FC236}">
                  <a16:creationId xmlns:a16="http://schemas.microsoft.com/office/drawing/2014/main" id="{95C9A834-ABA7-5349-B773-C775882E4B22}"/>
                </a:ext>
              </a:extLst>
            </p:cNvPr>
            <p:cNvSpPr/>
            <p:nvPr/>
          </p:nvSpPr>
          <p:spPr>
            <a:xfrm>
              <a:off x="11081004" y="80771"/>
              <a:ext cx="1104900" cy="338455"/>
            </a:xfrm>
            <a:custGeom>
              <a:avLst/>
              <a:gdLst/>
              <a:ahLst/>
              <a:cxnLst/>
              <a:rect l="l" t="t" r="r" b="b"/>
              <a:pathLst>
                <a:path w="1104900" h="338455">
                  <a:moveTo>
                    <a:pt x="1104900" y="0"/>
                  </a:moveTo>
                  <a:lnTo>
                    <a:pt x="0" y="0"/>
                  </a:lnTo>
                  <a:lnTo>
                    <a:pt x="0" y="338327"/>
                  </a:lnTo>
                  <a:lnTo>
                    <a:pt x="1104900" y="338327"/>
                  </a:lnTo>
                  <a:lnTo>
                    <a:pt x="1104900" y="0"/>
                  </a:lnTo>
                  <a:close/>
                </a:path>
              </a:pathLst>
            </a:custGeom>
            <a:solidFill>
              <a:srgbClr val="F79546"/>
            </a:solidFill>
          </p:spPr>
          <p:txBody>
            <a:bodyPr wrap="square" lIns="0" tIns="0" rIns="0" bIns="0" rtlCol="0"/>
            <a:lstStyle/>
            <a:p>
              <a:endParaRPr/>
            </a:p>
          </p:txBody>
        </p:sp>
      </p:grpSp>
      <p:sp>
        <p:nvSpPr>
          <p:cNvPr id="42" name="object 28">
            <a:extLst>
              <a:ext uri="{FF2B5EF4-FFF2-40B4-BE49-F238E27FC236}">
                <a16:creationId xmlns:a16="http://schemas.microsoft.com/office/drawing/2014/main" id="{C552DFD4-C7F2-FF46-B55F-0BD4B5C0B017}"/>
              </a:ext>
            </a:extLst>
          </p:cNvPr>
          <p:cNvSpPr txBox="1"/>
          <p:nvPr/>
        </p:nvSpPr>
        <p:spPr>
          <a:xfrm>
            <a:off x="11074909" y="157734"/>
            <a:ext cx="1032635" cy="166071"/>
          </a:xfrm>
          <a:prstGeom prst="rect">
            <a:avLst/>
          </a:prstGeom>
        </p:spPr>
        <p:txBody>
          <a:bodyPr vert="horz" wrap="square" lIns="0" tIns="12065" rIns="0" bIns="0" rtlCol="0">
            <a:spAutoFit/>
          </a:bodyPr>
          <a:lstStyle/>
          <a:p>
            <a:pPr marL="12700">
              <a:lnSpc>
                <a:spcPct val="100000"/>
              </a:lnSpc>
              <a:spcBef>
                <a:spcPts val="95"/>
              </a:spcBef>
            </a:pPr>
            <a:r>
              <a:rPr lang="vi-VN" sz="1000" spc="5" dirty="0">
                <a:solidFill>
                  <a:srgbClr val="FFFFFF"/>
                </a:solidFill>
                <a:latin typeface="kiloji"/>
                <a:cs typeface="kiloji"/>
              </a:rPr>
              <a:t>Làm đẹp dự phòng</a:t>
            </a:r>
            <a:endParaRPr sz="1000" dirty="0">
              <a:latin typeface="kiloji"/>
              <a:cs typeface="kiloji"/>
            </a:endParaRPr>
          </a:p>
        </p:txBody>
      </p:sp>
      <p:sp>
        <p:nvSpPr>
          <p:cNvPr id="51" name="object 5">
            <a:extLst>
              <a:ext uri="{FF2B5EF4-FFF2-40B4-BE49-F238E27FC236}">
                <a16:creationId xmlns:a16="http://schemas.microsoft.com/office/drawing/2014/main" id="{3F1FE6AE-22E7-DD4F-AA15-D1239454D95B}"/>
              </a:ext>
            </a:extLst>
          </p:cNvPr>
          <p:cNvSpPr txBox="1">
            <a:spLocks noGrp="1"/>
          </p:cNvSpPr>
          <p:nvPr>
            <p:ph type="title"/>
          </p:nvPr>
        </p:nvSpPr>
        <p:spPr>
          <a:xfrm>
            <a:off x="196824" y="318754"/>
            <a:ext cx="5906770" cy="446917"/>
          </a:xfrm>
          <a:prstGeom prst="rect">
            <a:avLst/>
          </a:prstGeom>
        </p:spPr>
        <p:txBody>
          <a:bodyPr vert="horz" wrap="square" lIns="0" tIns="15875" rIns="0" bIns="0" rtlCol="0">
            <a:spAutoFit/>
          </a:bodyPr>
          <a:lstStyle/>
          <a:p>
            <a:r>
              <a:rPr kumimoji="1" lang="en-US" altLang="ja-JP" dirty="0" err="1">
                <a:solidFill>
                  <a:srgbClr val="FF0000"/>
                </a:solidFill>
                <a:latin typeface="Calibri" panose="020F0502020204030204" pitchFamily="34" charset="0"/>
                <a:cs typeface="Calibri" panose="020F0502020204030204" pitchFamily="34" charset="0"/>
              </a:rPr>
              <a:t>Mỹ</a:t>
            </a:r>
            <a:r>
              <a:rPr kumimoji="1" lang="en-US" altLang="ja-JP" dirty="0">
                <a:solidFill>
                  <a:srgbClr val="FF0000"/>
                </a:solidFill>
                <a:latin typeface="Calibri" panose="020F0502020204030204" pitchFamily="34" charset="0"/>
                <a:cs typeface="Calibri" panose="020F0502020204030204" pitchFamily="34" charset="0"/>
              </a:rPr>
              <a:t> </a:t>
            </a:r>
            <a:r>
              <a:rPr kumimoji="1" lang="en-US" altLang="ja-JP" dirty="0" err="1">
                <a:solidFill>
                  <a:srgbClr val="FF0000"/>
                </a:solidFill>
                <a:latin typeface="Calibri" panose="020F0502020204030204" pitchFamily="34" charset="0"/>
                <a:cs typeface="Calibri" panose="020F0502020204030204" pitchFamily="34" charset="0"/>
              </a:rPr>
              <a:t>phẩm</a:t>
            </a:r>
            <a:r>
              <a:rPr kumimoji="1" lang="en-US" altLang="ja-JP" dirty="0">
                <a:solidFill>
                  <a:srgbClr val="FF0000"/>
                </a:solidFill>
                <a:latin typeface="Calibri" panose="020F0502020204030204" pitchFamily="34" charset="0"/>
                <a:cs typeface="Calibri" panose="020F0502020204030204" pitchFamily="34" charset="0"/>
              </a:rPr>
              <a:t> </a:t>
            </a:r>
            <a:r>
              <a:rPr kumimoji="1" lang="en-US" altLang="ja-JP" dirty="0" err="1">
                <a:solidFill>
                  <a:srgbClr val="FF0000"/>
                </a:solidFill>
                <a:latin typeface="Calibri" panose="020F0502020204030204" pitchFamily="34" charset="0"/>
                <a:cs typeface="Calibri" panose="020F0502020204030204" pitchFamily="34" charset="0"/>
              </a:rPr>
              <a:t>giúp</a:t>
            </a:r>
            <a:r>
              <a:rPr kumimoji="1" lang="en-US" altLang="ja-JP" dirty="0">
                <a:solidFill>
                  <a:srgbClr val="FF0000"/>
                </a:solidFill>
                <a:latin typeface="Calibri" panose="020F0502020204030204" pitchFamily="34" charset="0"/>
                <a:cs typeface="Calibri" panose="020F0502020204030204" pitchFamily="34" charset="0"/>
              </a:rPr>
              <a:t> da </a:t>
            </a:r>
            <a:r>
              <a:rPr kumimoji="1" lang="en-US" altLang="ja-JP" dirty="0" err="1">
                <a:solidFill>
                  <a:srgbClr val="FF0000"/>
                </a:solidFill>
                <a:latin typeface="Calibri" panose="020F0502020204030204" pitchFamily="34" charset="0"/>
                <a:cs typeface="Calibri" panose="020F0502020204030204" pitchFamily="34" charset="0"/>
              </a:rPr>
              <a:t>sáng</a:t>
            </a:r>
            <a:r>
              <a:rPr kumimoji="1" lang="en-US" altLang="ja-JP" dirty="0">
                <a:solidFill>
                  <a:srgbClr val="FF0000"/>
                </a:solidFill>
                <a:latin typeface="Calibri" panose="020F0502020204030204" pitchFamily="34" charset="0"/>
                <a:cs typeface="Calibri" panose="020F0502020204030204" pitchFamily="34" charset="0"/>
              </a:rPr>
              <a:t> </a:t>
            </a:r>
            <a:r>
              <a:rPr kumimoji="1" lang="en-US" altLang="ja-JP" dirty="0" err="1">
                <a:solidFill>
                  <a:srgbClr val="FF0000"/>
                </a:solidFill>
                <a:latin typeface="Calibri" panose="020F0502020204030204" pitchFamily="34" charset="0"/>
                <a:cs typeface="Calibri" panose="020F0502020204030204" pitchFamily="34" charset="0"/>
              </a:rPr>
              <a:t>mịn</a:t>
            </a:r>
            <a:r>
              <a:rPr kumimoji="1" lang="en-US" altLang="ja-JP" dirty="0">
                <a:solidFill>
                  <a:srgbClr val="FF0000"/>
                </a:solidFill>
                <a:latin typeface="Calibri" panose="020F0502020204030204" pitchFamily="34" charset="0"/>
                <a:cs typeface="Calibri" panose="020F0502020204030204" pitchFamily="34" charset="0"/>
              </a:rPr>
              <a:t> </a:t>
            </a:r>
            <a:r>
              <a:rPr kumimoji="1" lang="en-US" altLang="ja-JP" dirty="0" err="1">
                <a:solidFill>
                  <a:srgbClr val="FF0000"/>
                </a:solidFill>
                <a:latin typeface="Calibri" panose="020F0502020204030204" pitchFamily="34" charset="0"/>
                <a:cs typeface="Calibri" panose="020F0502020204030204" pitchFamily="34" charset="0"/>
              </a:rPr>
              <a:t>khoẻ</a:t>
            </a:r>
            <a:r>
              <a:rPr kumimoji="1" lang="en-US" altLang="ja-JP" dirty="0">
                <a:solidFill>
                  <a:srgbClr val="FF0000"/>
                </a:solidFill>
                <a:latin typeface="Calibri" panose="020F0502020204030204" pitchFamily="34" charset="0"/>
                <a:cs typeface="Calibri" panose="020F0502020204030204" pitchFamily="34" charset="0"/>
              </a:rPr>
              <a:t> </a:t>
            </a:r>
            <a:r>
              <a:rPr kumimoji="1" lang="en-US" altLang="ja-JP" dirty="0" err="1">
                <a:solidFill>
                  <a:srgbClr val="FF0000"/>
                </a:solidFill>
                <a:latin typeface="Calibri" panose="020F0502020204030204" pitchFamily="34" charset="0"/>
                <a:cs typeface="Calibri" panose="020F0502020204030204" pitchFamily="34" charset="0"/>
              </a:rPr>
              <a:t>mạnh</a:t>
            </a:r>
            <a:endParaRPr kumimoji="1" lang="en-US" altLang="ja-JP" dirty="0">
              <a:solidFill>
                <a:srgbClr val="FF0000"/>
              </a:solidFill>
              <a:latin typeface="Calibri" panose="020F0502020204030204" pitchFamily="34" charset="0"/>
              <a:cs typeface="Calibri" panose="020F0502020204030204" pitchFamily="34" charset="0"/>
            </a:endParaRPr>
          </a:p>
        </p:txBody>
      </p:sp>
      <p:sp>
        <p:nvSpPr>
          <p:cNvPr id="53" name="object 7">
            <a:extLst>
              <a:ext uri="{FF2B5EF4-FFF2-40B4-BE49-F238E27FC236}">
                <a16:creationId xmlns:a16="http://schemas.microsoft.com/office/drawing/2014/main" id="{111167E2-4F10-CE4E-806D-870406FB307E}"/>
              </a:ext>
            </a:extLst>
          </p:cNvPr>
          <p:cNvSpPr/>
          <p:nvPr/>
        </p:nvSpPr>
        <p:spPr>
          <a:xfrm>
            <a:off x="2865319" y="816428"/>
            <a:ext cx="170687" cy="139107"/>
          </a:xfrm>
          <a:prstGeom prst="rect">
            <a:avLst/>
          </a:prstGeom>
          <a:blipFill>
            <a:blip r:embed="rId11" cstate="print"/>
            <a:stretch>
              <a:fillRect/>
            </a:stretch>
          </a:blipFill>
        </p:spPr>
        <p:txBody>
          <a:bodyPr wrap="square" lIns="0" tIns="0" rIns="0" bIns="0" rtlCol="0"/>
          <a:lstStyle/>
          <a:p>
            <a:endParaRPr/>
          </a:p>
        </p:txBody>
      </p:sp>
      <p:sp>
        <p:nvSpPr>
          <p:cNvPr id="54" name="object 8">
            <a:extLst>
              <a:ext uri="{FF2B5EF4-FFF2-40B4-BE49-F238E27FC236}">
                <a16:creationId xmlns:a16="http://schemas.microsoft.com/office/drawing/2014/main" id="{67848763-F2F1-544B-8DFC-425CF32A1719}"/>
              </a:ext>
            </a:extLst>
          </p:cNvPr>
          <p:cNvSpPr/>
          <p:nvPr/>
        </p:nvSpPr>
        <p:spPr>
          <a:xfrm>
            <a:off x="3445611" y="816428"/>
            <a:ext cx="170687" cy="139107"/>
          </a:xfrm>
          <a:prstGeom prst="rect">
            <a:avLst/>
          </a:prstGeom>
          <a:blipFill>
            <a:blip r:embed="rId11" cstate="print"/>
            <a:stretch>
              <a:fillRect/>
            </a:stretch>
          </a:blipFill>
        </p:spPr>
        <p:txBody>
          <a:bodyPr wrap="square" lIns="0" tIns="0" rIns="0" bIns="0" rtlCol="0"/>
          <a:lstStyle/>
          <a:p>
            <a:r>
              <a:rPr lang="vi-VN" dirty="0"/>
              <a:t> </a:t>
            </a:r>
            <a:endParaRPr dirty="0"/>
          </a:p>
        </p:txBody>
      </p:sp>
      <p:sp>
        <p:nvSpPr>
          <p:cNvPr id="55" name="object 9">
            <a:extLst>
              <a:ext uri="{FF2B5EF4-FFF2-40B4-BE49-F238E27FC236}">
                <a16:creationId xmlns:a16="http://schemas.microsoft.com/office/drawing/2014/main" id="{9450D533-B5AA-554E-AADC-0740EA824CCF}"/>
              </a:ext>
            </a:extLst>
          </p:cNvPr>
          <p:cNvSpPr/>
          <p:nvPr/>
        </p:nvSpPr>
        <p:spPr>
          <a:xfrm>
            <a:off x="4067432" y="816428"/>
            <a:ext cx="170688" cy="139107"/>
          </a:xfrm>
          <a:prstGeom prst="rect">
            <a:avLst/>
          </a:prstGeom>
          <a:blipFill>
            <a:blip r:embed="rId11" cstate="print"/>
            <a:stretch>
              <a:fillRect/>
            </a:stretch>
          </a:blipFill>
        </p:spPr>
        <p:txBody>
          <a:bodyPr wrap="square" lIns="0" tIns="0" rIns="0" bIns="0" rtlCol="0"/>
          <a:lstStyle/>
          <a:p>
            <a:endParaRPr/>
          </a:p>
        </p:txBody>
      </p:sp>
      <p:sp>
        <p:nvSpPr>
          <p:cNvPr id="56" name="object 10">
            <a:extLst>
              <a:ext uri="{FF2B5EF4-FFF2-40B4-BE49-F238E27FC236}">
                <a16:creationId xmlns:a16="http://schemas.microsoft.com/office/drawing/2014/main" id="{EC3B2131-E442-9443-9C0F-D5BBAB2AF70F}"/>
              </a:ext>
            </a:extLst>
          </p:cNvPr>
          <p:cNvSpPr/>
          <p:nvPr/>
        </p:nvSpPr>
        <p:spPr>
          <a:xfrm>
            <a:off x="4721256" y="816428"/>
            <a:ext cx="172155" cy="139107"/>
          </a:xfrm>
          <a:prstGeom prst="rect">
            <a:avLst/>
          </a:prstGeom>
          <a:blipFill>
            <a:blip r:embed="rId12" cstate="print"/>
            <a:stretch>
              <a:fillRect/>
            </a:stretch>
          </a:blipFill>
        </p:spPr>
        <p:txBody>
          <a:bodyPr wrap="square" lIns="0" tIns="0" rIns="0" bIns="0" rtlCol="0"/>
          <a:lstStyle/>
          <a:p>
            <a:endParaRPr/>
          </a:p>
        </p:txBody>
      </p:sp>
      <p:sp>
        <p:nvSpPr>
          <p:cNvPr id="57" name="正方形/長方形 56">
            <a:extLst>
              <a:ext uri="{FF2B5EF4-FFF2-40B4-BE49-F238E27FC236}">
                <a16:creationId xmlns:a16="http://schemas.microsoft.com/office/drawing/2014/main" id="{93179384-DB42-F544-A1F7-5F735BEEA92B}"/>
              </a:ext>
            </a:extLst>
          </p:cNvPr>
          <p:cNvSpPr/>
          <p:nvPr/>
        </p:nvSpPr>
        <p:spPr>
          <a:xfrm>
            <a:off x="36276" y="930565"/>
            <a:ext cx="5526324" cy="679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800" dirty="0" err="1">
                <a:solidFill>
                  <a:schemeClr val="tx1"/>
                </a:solidFill>
                <a:latin typeface="Calibri" panose="020F0502020204030204" pitchFamily="34" charset="0"/>
                <a:cs typeface="Calibri" panose="020F0502020204030204" pitchFamily="34" charset="0"/>
              </a:rPr>
              <a:t>Hãy</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bắt</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đầu</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với</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làm</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đẹp</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dự</a:t>
            </a:r>
            <a:r>
              <a:rPr kumimoji="1" lang="en-US" altLang="ja-JP" sz="2800" dirty="0">
                <a:solidFill>
                  <a:schemeClr val="tx1"/>
                </a:solidFill>
                <a:latin typeface="Calibri" panose="020F0502020204030204" pitchFamily="34" charset="0"/>
                <a:cs typeface="Calibri" panose="020F0502020204030204" pitchFamily="34" charset="0"/>
              </a:rPr>
              <a:t> </a:t>
            </a:r>
            <a:r>
              <a:rPr kumimoji="1" lang="en-US" altLang="ja-JP" sz="2800" dirty="0" err="1">
                <a:solidFill>
                  <a:schemeClr val="tx1"/>
                </a:solidFill>
                <a:latin typeface="Calibri" panose="020F0502020204030204" pitchFamily="34" charset="0"/>
                <a:cs typeface="Calibri" panose="020F0502020204030204" pitchFamily="34" charset="0"/>
              </a:rPr>
              <a:t>phòng</a:t>
            </a:r>
            <a:r>
              <a:rPr kumimoji="1" lang="en-US" altLang="ja-JP" sz="2800" dirty="0">
                <a:solidFill>
                  <a:schemeClr val="tx1"/>
                </a:solidFill>
                <a:latin typeface="Calibri" panose="020F0502020204030204" pitchFamily="34" charset="0"/>
                <a:cs typeface="Calibri" panose="020F0502020204030204" pitchFamily="34" charset="0"/>
              </a:rPr>
              <a:t>!</a:t>
            </a:r>
            <a:endParaRPr kumimoji="1" lang="ja-JP" altLang="en-US" sz="4800" b="1">
              <a:solidFill>
                <a:schemeClr val="tx1"/>
              </a:solidFill>
              <a:latin typeface="Calibri" panose="020F0502020204030204" pitchFamily="34" charset="0"/>
              <a:cs typeface="Calibri" panose="020F0502020204030204" pitchFamily="34" charset="0"/>
            </a:endParaRPr>
          </a:p>
        </p:txBody>
      </p:sp>
      <p:pic>
        <p:nvPicPr>
          <p:cNvPr id="25" name="Picture 5" descr="http://csc-vietnam.vn/images/logos/1/unnamed.png">
            <a:extLst>
              <a:ext uri="{FF2B5EF4-FFF2-40B4-BE49-F238E27FC236}">
                <a16:creationId xmlns:a16="http://schemas.microsoft.com/office/drawing/2014/main" id="{D3548C7D-3412-144A-1E63-F8331DD38FD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73" y="6304137"/>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89204" y="1200911"/>
            <a:ext cx="3593591" cy="26929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3547" y="411480"/>
            <a:ext cx="11483975" cy="0"/>
          </a:xfrm>
          <a:custGeom>
            <a:avLst/>
            <a:gdLst/>
            <a:ahLst/>
            <a:cxnLst/>
            <a:rect l="l" t="t" r="r" b="b"/>
            <a:pathLst>
              <a:path w="11483975">
                <a:moveTo>
                  <a:pt x="0" y="0"/>
                </a:moveTo>
                <a:lnTo>
                  <a:pt x="11483975" y="0"/>
                </a:lnTo>
              </a:path>
            </a:pathLst>
          </a:custGeom>
          <a:ln w="9525">
            <a:solidFill>
              <a:srgbClr val="7E7E7E"/>
            </a:solidFill>
          </a:ln>
        </p:spPr>
        <p:txBody>
          <a:bodyPr wrap="square" lIns="0" tIns="0" rIns="0" bIns="0" rtlCol="0"/>
          <a:lstStyle/>
          <a:p>
            <a:endParaRPr/>
          </a:p>
        </p:txBody>
      </p:sp>
      <p:sp>
        <p:nvSpPr>
          <p:cNvPr id="5" name="object 5"/>
          <p:cNvSpPr txBox="1"/>
          <p:nvPr/>
        </p:nvSpPr>
        <p:spPr>
          <a:xfrm>
            <a:off x="4651375" y="1621663"/>
            <a:ext cx="6531609" cy="1148080"/>
          </a:xfrm>
          <a:prstGeom prst="rect">
            <a:avLst/>
          </a:prstGeom>
        </p:spPr>
        <p:txBody>
          <a:bodyPr vert="horz" wrap="square" lIns="0" tIns="12700" rIns="0" bIns="0" rtlCol="0">
            <a:spAutoFit/>
          </a:bodyPr>
          <a:lstStyle/>
          <a:p>
            <a:pPr algn="ctr">
              <a:lnSpc>
                <a:spcPct val="100000"/>
              </a:lnSpc>
              <a:spcBef>
                <a:spcPts val="100"/>
              </a:spcBef>
            </a:pPr>
            <a:r>
              <a:rPr sz="2400" b="0" spc="10" dirty="0">
                <a:solidFill>
                  <a:srgbClr val="6F2F9F"/>
                </a:solidFill>
                <a:latin typeface="Noto Sans CJK JP Medium"/>
                <a:cs typeface="Noto Sans CJK JP Medium"/>
              </a:rPr>
              <a:t>女性のための入浴料</a:t>
            </a:r>
            <a:endParaRPr sz="2400">
              <a:latin typeface="Noto Sans CJK JP Medium"/>
              <a:cs typeface="Noto Sans CJK JP Medium"/>
            </a:endParaRPr>
          </a:p>
          <a:p>
            <a:pPr marL="12065" marR="5080" algn="ctr">
              <a:lnSpc>
                <a:spcPct val="150000"/>
              </a:lnSpc>
              <a:spcBef>
                <a:spcPts val="200"/>
              </a:spcBef>
            </a:pPr>
            <a:r>
              <a:rPr sz="1600" spc="5" dirty="0">
                <a:solidFill>
                  <a:srgbClr val="FF0000"/>
                </a:solidFill>
                <a:latin typeface="kiloji"/>
                <a:cs typeface="kiloji"/>
              </a:rPr>
              <a:t>女</a:t>
            </a:r>
            <a:r>
              <a:rPr sz="1600" spc="-5" dirty="0">
                <a:solidFill>
                  <a:srgbClr val="FF0000"/>
                </a:solidFill>
                <a:latin typeface="kiloji"/>
                <a:cs typeface="kiloji"/>
              </a:rPr>
              <a:t>性膣</a:t>
            </a:r>
            <a:r>
              <a:rPr sz="1600" spc="5" dirty="0">
                <a:solidFill>
                  <a:srgbClr val="FF0000"/>
                </a:solidFill>
                <a:latin typeface="kiloji"/>
                <a:cs typeface="kiloji"/>
              </a:rPr>
              <a:t>炎</a:t>
            </a:r>
            <a:r>
              <a:rPr sz="1600" spc="-5" dirty="0">
                <a:solidFill>
                  <a:srgbClr val="FF0000"/>
                </a:solidFill>
                <a:latin typeface="kiloji"/>
                <a:cs typeface="kiloji"/>
              </a:rPr>
              <a:t>の原因</a:t>
            </a:r>
            <a:r>
              <a:rPr sz="1600" spc="10" dirty="0">
                <a:solidFill>
                  <a:srgbClr val="FF0000"/>
                </a:solidFill>
                <a:latin typeface="kiloji"/>
                <a:cs typeface="kiloji"/>
              </a:rPr>
              <a:t>の</a:t>
            </a:r>
            <a:r>
              <a:rPr sz="1600" spc="-5" dirty="0">
                <a:solidFill>
                  <a:srgbClr val="FF0000"/>
                </a:solidFill>
                <a:latin typeface="kiloji"/>
                <a:cs typeface="kiloji"/>
              </a:rPr>
              <a:t>一つ</a:t>
            </a:r>
            <a:r>
              <a:rPr sz="1600" spc="5" dirty="0">
                <a:solidFill>
                  <a:srgbClr val="FF0000"/>
                </a:solidFill>
                <a:latin typeface="kiloji"/>
                <a:cs typeface="kiloji"/>
              </a:rPr>
              <a:t>で</a:t>
            </a:r>
            <a:r>
              <a:rPr sz="1600" spc="-5" dirty="0">
                <a:solidFill>
                  <a:srgbClr val="FF0000"/>
                </a:solidFill>
                <a:latin typeface="kiloji"/>
                <a:cs typeface="kiloji"/>
              </a:rPr>
              <a:t>あるカ</a:t>
            </a:r>
            <a:r>
              <a:rPr sz="1600" spc="10" dirty="0">
                <a:solidFill>
                  <a:srgbClr val="FF0000"/>
                </a:solidFill>
                <a:latin typeface="kiloji"/>
                <a:cs typeface="kiloji"/>
              </a:rPr>
              <a:t>ン</a:t>
            </a:r>
            <a:r>
              <a:rPr sz="1600" spc="-5" dirty="0">
                <a:solidFill>
                  <a:srgbClr val="FF0000"/>
                </a:solidFill>
                <a:latin typeface="kiloji"/>
                <a:cs typeface="kiloji"/>
              </a:rPr>
              <a:t>ジダ</a:t>
            </a:r>
            <a:r>
              <a:rPr sz="1600" spc="5" dirty="0">
                <a:solidFill>
                  <a:srgbClr val="FF0000"/>
                </a:solidFill>
                <a:latin typeface="kiloji"/>
                <a:cs typeface="kiloji"/>
              </a:rPr>
              <a:t>菌</a:t>
            </a:r>
            <a:r>
              <a:rPr sz="1600" spc="-5" dirty="0">
                <a:solidFill>
                  <a:srgbClr val="FF0000"/>
                </a:solidFill>
                <a:latin typeface="kiloji"/>
                <a:cs typeface="kiloji"/>
              </a:rPr>
              <a:t>を抑制</a:t>
            </a:r>
            <a:r>
              <a:rPr sz="1600" spc="10" dirty="0">
                <a:solidFill>
                  <a:srgbClr val="FF0000"/>
                </a:solidFill>
                <a:latin typeface="kiloji"/>
                <a:cs typeface="kiloji"/>
              </a:rPr>
              <a:t>す</a:t>
            </a:r>
            <a:r>
              <a:rPr sz="1600" spc="-5" dirty="0">
                <a:solidFill>
                  <a:srgbClr val="FF0000"/>
                </a:solidFill>
                <a:latin typeface="kiloji"/>
                <a:cs typeface="kiloji"/>
              </a:rPr>
              <a:t>る乳</a:t>
            </a:r>
            <a:r>
              <a:rPr sz="1600" spc="5" dirty="0">
                <a:solidFill>
                  <a:srgbClr val="FF0000"/>
                </a:solidFill>
                <a:latin typeface="kiloji"/>
                <a:cs typeface="kiloji"/>
              </a:rPr>
              <a:t>酸</a:t>
            </a:r>
            <a:r>
              <a:rPr sz="1600" spc="-5" dirty="0">
                <a:solidFill>
                  <a:srgbClr val="FF0000"/>
                </a:solidFill>
                <a:latin typeface="kiloji"/>
                <a:cs typeface="kiloji"/>
              </a:rPr>
              <a:t>菌を１</a:t>
            </a:r>
            <a:r>
              <a:rPr sz="1600" spc="10" dirty="0">
                <a:solidFill>
                  <a:srgbClr val="FF0000"/>
                </a:solidFill>
                <a:latin typeface="kiloji"/>
                <a:cs typeface="kiloji"/>
              </a:rPr>
              <a:t>兆</a:t>
            </a:r>
            <a:r>
              <a:rPr sz="1600" spc="-5" dirty="0">
                <a:solidFill>
                  <a:srgbClr val="FF0000"/>
                </a:solidFill>
                <a:latin typeface="kiloji"/>
                <a:cs typeface="kiloji"/>
              </a:rPr>
              <a:t>個配合 </a:t>
            </a:r>
            <a:r>
              <a:rPr sz="1600" spc="5" dirty="0">
                <a:latin typeface="kiloji"/>
                <a:cs typeface="kiloji"/>
              </a:rPr>
              <a:t>肌</a:t>
            </a:r>
            <a:r>
              <a:rPr sz="1600" spc="-5" dirty="0">
                <a:latin typeface="kiloji"/>
                <a:cs typeface="kiloji"/>
              </a:rPr>
              <a:t>保湿</a:t>
            </a:r>
            <a:r>
              <a:rPr sz="1600" spc="5" dirty="0">
                <a:latin typeface="kiloji"/>
                <a:cs typeface="kiloji"/>
              </a:rPr>
              <a:t>成</a:t>
            </a:r>
            <a:r>
              <a:rPr sz="1600" spc="-5" dirty="0">
                <a:latin typeface="kiloji"/>
                <a:cs typeface="kiloji"/>
              </a:rPr>
              <a:t>分ヒア</a:t>
            </a:r>
            <a:r>
              <a:rPr sz="1600" spc="5" dirty="0">
                <a:latin typeface="kiloji"/>
                <a:cs typeface="kiloji"/>
              </a:rPr>
              <a:t>ル</a:t>
            </a:r>
            <a:r>
              <a:rPr sz="1600" spc="-5" dirty="0">
                <a:latin typeface="kiloji"/>
                <a:cs typeface="kiloji"/>
              </a:rPr>
              <a:t>ロン</a:t>
            </a:r>
            <a:r>
              <a:rPr sz="1600" spc="5" dirty="0">
                <a:latin typeface="kiloji"/>
                <a:cs typeface="kiloji"/>
              </a:rPr>
              <a:t>酸</a:t>
            </a:r>
            <a:r>
              <a:rPr sz="1600" spc="-5" dirty="0">
                <a:latin typeface="kiloji"/>
                <a:cs typeface="kiloji"/>
              </a:rPr>
              <a:t>＋高濃</a:t>
            </a:r>
            <a:r>
              <a:rPr sz="1600" spc="5" dirty="0">
                <a:latin typeface="kiloji"/>
                <a:cs typeface="kiloji"/>
              </a:rPr>
              <a:t>度</a:t>
            </a:r>
            <a:r>
              <a:rPr sz="1600" spc="-5" dirty="0">
                <a:latin typeface="kiloji"/>
                <a:cs typeface="kiloji"/>
              </a:rPr>
              <a:t>乳酸</a:t>
            </a:r>
            <a:r>
              <a:rPr sz="1600" spc="5" dirty="0">
                <a:latin typeface="kiloji"/>
                <a:cs typeface="kiloji"/>
              </a:rPr>
              <a:t>菌</a:t>
            </a:r>
            <a:r>
              <a:rPr sz="1600" spc="-5" dirty="0">
                <a:latin typeface="kiloji"/>
                <a:cs typeface="kiloji"/>
              </a:rPr>
              <a:t>配合</a:t>
            </a:r>
            <a:endParaRPr sz="1600">
              <a:latin typeface="kiloji"/>
              <a:cs typeface="kiloji"/>
            </a:endParaRPr>
          </a:p>
        </p:txBody>
      </p:sp>
      <p:sp>
        <p:nvSpPr>
          <p:cNvPr id="8" name="object 8"/>
          <p:cNvSpPr txBox="1"/>
          <p:nvPr/>
        </p:nvSpPr>
        <p:spPr>
          <a:xfrm>
            <a:off x="353364" y="108585"/>
            <a:ext cx="5209236"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KARADA</a:t>
            </a:r>
            <a:r>
              <a:rPr sz="1400" b="1" spc="25" dirty="0">
                <a:latin typeface="Arial"/>
                <a:cs typeface="Arial"/>
              </a:rPr>
              <a:t> </a:t>
            </a:r>
            <a:r>
              <a:rPr sz="1400" b="1" spc="-15" dirty="0">
                <a:latin typeface="Arial"/>
                <a:cs typeface="Arial"/>
              </a:rPr>
              <a:t>ARRANGE</a:t>
            </a:r>
            <a:r>
              <a:rPr sz="1400" b="1" spc="40" dirty="0">
                <a:latin typeface="Arial"/>
                <a:cs typeface="Arial"/>
              </a:rPr>
              <a:t> </a:t>
            </a:r>
            <a:r>
              <a:rPr sz="1400" spc="-5" dirty="0">
                <a:latin typeface="Arial"/>
                <a:cs typeface="Arial"/>
              </a:rPr>
              <a:t>│</a:t>
            </a:r>
            <a:r>
              <a:rPr lang="vi-VN" sz="1400" spc="10" dirty="0">
                <a:latin typeface="kiloji"/>
                <a:cs typeface="kiloji"/>
              </a:rPr>
              <a:t>Các sản phẩm chứa lợi khuẩn axit lactic</a:t>
            </a:r>
            <a:endParaRPr sz="1400" dirty="0">
              <a:latin typeface="kiloji"/>
              <a:cs typeface="kiloji"/>
            </a:endParaRPr>
          </a:p>
        </p:txBody>
      </p:sp>
      <p:sp>
        <p:nvSpPr>
          <p:cNvPr id="9" name="object 9"/>
          <p:cNvSpPr/>
          <p:nvPr/>
        </p:nvSpPr>
        <p:spPr>
          <a:xfrm>
            <a:off x="489204" y="4302252"/>
            <a:ext cx="3593591" cy="202082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3605784" y="3345179"/>
            <a:ext cx="2284730" cy="1452321"/>
          </a:xfrm>
          <a:prstGeom prst="rect">
            <a:avLst/>
          </a:prstGeom>
          <a:solidFill>
            <a:srgbClr val="DAEDF3"/>
          </a:solidFill>
          <a:ln w="9525">
            <a:solidFill>
              <a:srgbClr val="FF66CC"/>
            </a:solidFill>
          </a:ln>
        </p:spPr>
        <p:txBody>
          <a:bodyPr vert="horz" wrap="square" lIns="0" tIns="43815" rIns="0" bIns="0" rtlCol="0">
            <a:spAutoFit/>
          </a:bodyPr>
          <a:lstStyle/>
          <a:p>
            <a:pPr marL="91440">
              <a:lnSpc>
                <a:spcPct val="100000"/>
              </a:lnSpc>
              <a:spcBef>
                <a:spcPts val="345"/>
              </a:spcBef>
            </a:pPr>
            <a:r>
              <a:rPr lang="vi-VN" sz="1400" dirty="0">
                <a:latin typeface="kiloji"/>
                <a:cs typeface="kiloji"/>
              </a:rPr>
              <a:t>Hương hoa hồng</a:t>
            </a:r>
          </a:p>
          <a:p>
            <a:pPr marL="91440">
              <a:lnSpc>
                <a:spcPct val="100000"/>
              </a:lnSpc>
              <a:spcBef>
                <a:spcPts val="345"/>
              </a:spcBef>
            </a:pPr>
            <a:r>
              <a:rPr lang="vi-VN" sz="1400" dirty="0">
                <a:latin typeface="kiloji"/>
                <a:cs typeface="kiloji"/>
              </a:rPr>
              <a:t>lợi khuẩn  axit lactic làm sạch nước </a:t>
            </a:r>
          </a:p>
          <a:p>
            <a:pPr marL="91440">
              <a:lnSpc>
                <a:spcPct val="100000"/>
              </a:lnSpc>
              <a:spcBef>
                <a:spcPts val="345"/>
              </a:spcBef>
            </a:pPr>
            <a:r>
              <a:rPr lang="vi-VN" sz="1400" dirty="0">
                <a:latin typeface="kiloji"/>
                <a:cs typeface="kiloji"/>
              </a:rPr>
              <a:t>Nước nóng thân thiện với da giúp da ẩm mướt</a:t>
            </a:r>
          </a:p>
          <a:p>
            <a:pPr marL="91440">
              <a:lnSpc>
                <a:spcPct val="100000"/>
              </a:lnSpc>
              <a:spcBef>
                <a:spcPts val="345"/>
              </a:spcBef>
            </a:pPr>
            <a:r>
              <a:rPr lang="vi-VN" sz="1400" dirty="0">
                <a:latin typeface="kiloji"/>
                <a:cs typeface="kiloji"/>
              </a:rPr>
              <a:t>Dồi dào bọt ga</a:t>
            </a:r>
            <a:endParaRPr sz="1400" dirty="0">
              <a:latin typeface="kiloji"/>
              <a:cs typeface="kiloji"/>
            </a:endParaRPr>
          </a:p>
        </p:txBody>
      </p:sp>
      <p:sp>
        <p:nvSpPr>
          <p:cNvPr id="12" name="object 12"/>
          <p:cNvSpPr txBox="1"/>
          <p:nvPr/>
        </p:nvSpPr>
        <p:spPr>
          <a:xfrm>
            <a:off x="1725929" y="6393891"/>
            <a:ext cx="1398271" cy="151323"/>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a:t>
            </a:r>
            <a:r>
              <a:rPr lang="en-US" altLang="ja-JP" sz="900" b="0" spc="20" dirty="0">
                <a:latin typeface="Noto Sans CJK JP Medium"/>
                <a:cs typeface="Noto Sans CJK JP Medium"/>
              </a:rPr>
              <a:t>Video </a:t>
            </a:r>
            <a:r>
              <a:rPr lang="en-US" altLang="ja-JP" sz="900" b="0" spc="20" dirty="0" err="1">
                <a:latin typeface="Noto Sans CJK JP Medium"/>
                <a:cs typeface="Noto Sans CJK JP Medium"/>
              </a:rPr>
              <a:t>viên</a:t>
            </a:r>
            <a:r>
              <a:rPr lang="en-US" altLang="ja-JP" sz="900" b="0" spc="20" dirty="0">
                <a:latin typeface="Noto Sans CJK JP Medium"/>
                <a:cs typeface="Noto Sans CJK JP Medium"/>
              </a:rPr>
              <a:t> </a:t>
            </a:r>
            <a:r>
              <a:rPr lang="en-US" altLang="ja-JP" sz="900" b="0" spc="20" dirty="0" err="1">
                <a:latin typeface="Noto Sans CJK JP Medium"/>
                <a:cs typeface="Noto Sans CJK JP Medium"/>
              </a:rPr>
              <a:t>muối</a:t>
            </a:r>
            <a:r>
              <a:rPr lang="en-US" altLang="ja-JP" sz="900" b="0" spc="20" dirty="0">
                <a:latin typeface="Noto Sans CJK JP Medium"/>
                <a:cs typeface="Noto Sans CJK JP Medium"/>
              </a:rPr>
              <a:t> </a:t>
            </a:r>
            <a:r>
              <a:rPr lang="en-US" altLang="ja-JP" sz="900" b="0" spc="20" dirty="0" err="1">
                <a:latin typeface="Noto Sans CJK JP Medium"/>
                <a:cs typeface="Noto Sans CJK JP Medium"/>
              </a:rPr>
              <a:t>sủi</a:t>
            </a:r>
            <a:r>
              <a:rPr sz="900" b="1" dirty="0">
                <a:latin typeface="Arial"/>
                <a:cs typeface="Arial"/>
              </a:rPr>
              <a:t>▲</a:t>
            </a:r>
            <a:endParaRPr sz="900" dirty="0">
              <a:latin typeface="Arial"/>
              <a:cs typeface="Arial"/>
            </a:endParaRPr>
          </a:p>
        </p:txBody>
      </p:sp>
      <p:sp>
        <p:nvSpPr>
          <p:cNvPr id="14" name="object 3">
            <a:extLst>
              <a:ext uri="{FF2B5EF4-FFF2-40B4-BE49-F238E27FC236}">
                <a16:creationId xmlns:a16="http://schemas.microsoft.com/office/drawing/2014/main" id="{4399ABEB-73BF-9D49-A9C9-A5B436F076E7}"/>
              </a:ext>
            </a:extLst>
          </p:cNvPr>
          <p:cNvSpPr txBox="1"/>
          <p:nvPr/>
        </p:nvSpPr>
        <p:spPr>
          <a:xfrm>
            <a:off x="9787049" y="6444054"/>
            <a:ext cx="2369820"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17" name="テキスト ボックス 16">
            <a:extLst>
              <a:ext uri="{FF2B5EF4-FFF2-40B4-BE49-F238E27FC236}">
                <a16:creationId xmlns:a16="http://schemas.microsoft.com/office/drawing/2014/main" id="{C1204C42-9D70-8245-8169-007DFDFF4BD3}"/>
              </a:ext>
            </a:extLst>
          </p:cNvPr>
          <p:cNvSpPr txBox="1"/>
          <p:nvPr/>
        </p:nvSpPr>
        <p:spPr>
          <a:xfrm>
            <a:off x="227074" y="601587"/>
            <a:ext cx="7002491" cy="382156"/>
          </a:xfrm>
          <a:prstGeom prst="rect">
            <a:avLst/>
          </a:prstGeom>
          <a:solidFill>
            <a:schemeClr val="bg1"/>
          </a:solidFill>
        </p:spPr>
        <p:txBody>
          <a:bodyPr vert="horz" wrap="square" lIns="0" tIns="12700" rIns="0" bIns="0" rtlCol="0">
            <a:spAutoFit/>
          </a:bodyPr>
          <a:lstStyle>
            <a:lvl1pPr marL="12700">
              <a:lnSpc>
                <a:spcPct val="100000"/>
              </a:lnSpc>
              <a:spcBef>
                <a:spcPts val="100"/>
              </a:spcBef>
              <a:defRPr sz="2400" b="0" i="0" spc="10">
                <a:solidFill>
                  <a:srgbClr val="928852"/>
                </a:solidFill>
                <a:latin typeface="Noto Sans CJK JP Medium"/>
                <a:ea typeface="+mj-ea"/>
                <a:cs typeface="Noto Sans CJK JP Medium"/>
              </a:defRPr>
            </a:lvl1pPr>
          </a:lstStyle>
          <a:p>
            <a:r>
              <a:rPr lang="vi-VN" altLang="ja-JP" dirty="0"/>
              <a:t>Body arrange relaxy – muối tắm chứa lợi khuẩn lactic</a:t>
            </a:r>
            <a:endParaRPr lang="ja-JP" altLang="en-US"/>
          </a:p>
        </p:txBody>
      </p:sp>
      <p:sp>
        <p:nvSpPr>
          <p:cNvPr id="18" name="テキスト ボックス 17">
            <a:extLst>
              <a:ext uri="{FF2B5EF4-FFF2-40B4-BE49-F238E27FC236}">
                <a16:creationId xmlns:a16="http://schemas.microsoft.com/office/drawing/2014/main" id="{99789577-4782-9241-96D4-A10C1B66C600}"/>
              </a:ext>
            </a:extLst>
          </p:cNvPr>
          <p:cNvSpPr txBox="1"/>
          <p:nvPr/>
        </p:nvSpPr>
        <p:spPr>
          <a:xfrm>
            <a:off x="4696366" y="1219199"/>
            <a:ext cx="7002492" cy="1569660"/>
          </a:xfrm>
          <a:prstGeom prst="rect">
            <a:avLst/>
          </a:prstGeom>
          <a:solidFill>
            <a:schemeClr val="bg1"/>
          </a:solidFill>
        </p:spPr>
        <p:txBody>
          <a:bodyPr wrap="square">
            <a:spAutoFit/>
          </a:bodyPr>
          <a:lstStyle/>
          <a:p>
            <a:pPr algn="ctr"/>
            <a:r>
              <a:rPr lang="en-US" altLang="ja-JP" sz="2400" dirty="0" err="1">
                <a:solidFill>
                  <a:srgbClr val="7030A0"/>
                </a:solidFill>
                <a:latin typeface="Calibri" panose="020F0502020204030204" pitchFamily="34" charset="0"/>
                <a:cs typeface="Calibri" panose="020F0502020204030204" pitchFamily="34" charset="0"/>
              </a:rPr>
              <a:t>Muối</a:t>
            </a:r>
            <a:r>
              <a:rPr lang="en-US" altLang="ja-JP" sz="2400" dirty="0">
                <a:solidFill>
                  <a:srgbClr val="7030A0"/>
                </a:solidFill>
                <a:latin typeface="Calibri" panose="020F0502020204030204" pitchFamily="34" charset="0"/>
                <a:cs typeface="Calibri" panose="020F0502020204030204" pitchFamily="34" charset="0"/>
              </a:rPr>
              <a:t> </a:t>
            </a:r>
            <a:r>
              <a:rPr lang="en-US" altLang="ja-JP" sz="2400" dirty="0" err="1">
                <a:solidFill>
                  <a:srgbClr val="7030A0"/>
                </a:solidFill>
                <a:latin typeface="Calibri" panose="020F0502020204030204" pitchFamily="34" charset="0"/>
                <a:cs typeface="Calibri" panose="020F0502020204030204" pitchFamily="34" charset="0"/>
              </a:rPr>
              <a:t>tắm</a:t>
            </a:r>
            <a:r>
              <a:rPr lang="en-US" altLang="ja-JP" sz="2400" dirty="0">
                <a:solidFill>
                  <a:srgbClr val="7030A0"/>
                </a:solidFill>
                <a:latin typeface="Calibri" panose="020F0502020204030204" pitchFamily="34" charset="0"/>
                <a:cs typeface="Calibri" panose="020F0502020204030204" pitchFamily="34" charset="0"/>
              </a:rPr>
              <a:t> </a:t>
            </a:r>
            <a:r>
              <a:rPr lang="ja-JP" altLang="en-US" sz="2400">
                <a:solidFill>
                  <a:srgbClr val="7030A0"/>
                </a:solidFill>
                <a:latin typeface="Calibri" panose="020F0502020204030204" pitchFamily="34" charset="0"/>
                <a:cs typeface="Calibri" panose="020F0502020204030204" pitchFamily="34" charset="0"/>
              </a:rPr>
              <a:t>cho phụ nữ</a:t>
            </a:r>
          </a:p>
          <a:p>
            <a:pPr algn="ctr"/>
            <a:r>
              <a:rPr lang="ja-JP" altLang="en-US">
                <a:solidFill>
                  <a:srgbClr val="FF0000"/>
                </a:solidFill>
                <a:latin typeface="Calibri" panose="020F0502020204030204" pitchFamily="34" charset="0"/>
                <a:cs typeface="Calibri" panose="020F0502020204030204" pitchFamily="34" charset="0"/>
              </a:rPr>
              <a:t>Chứa </a:t>
            </a:r>
            <a:r>
              <a:rPr lang="vi-VN" altLang="ja-JP" dirty="0">
                <a:solidFill>
                  <a:srgbClr val="FF0000"/>
                </a:solidFill>
                <a:latin typeface="Calibri" panose="020F0502020204030204" pitchFamily="34" charset="0"/>
                <a:cs typeface="Calibri" panose="020F0502020204030204" pitchFamily="34" charset="0"/>
              </a:rPr>
              <a:t>10</a:t>
            </a:r>
            <a:r>
              <a:rPr lang="ja-JP" altLang="en-US">
                <a:solidFill>
                  <a:srgbClr val="FF0000"/>
                </a:solidFill>
                <a:latin typeface="Calibri" panose="020F0502020204030204" pitchFamily="34" charset="0"/>
                <a:cs typeface="Calibri" panose="020F0502020204030204" pitchFamily="34" charset="0"/>
              </a:rPr>
              <a:t>00 tỷ </a:t>
            </a:r>
            <a:r>
              <a:rPr lang="vi-VN" altLang="ja-JP" dirty="0">
                <a:solidFill>
                  <a:srgbClr val="FF0000"/>
                </a:solidFill>
                <a:latin typeface="Calibri" panose="020F0502020204030204" pitchFamily="34" charset="0"/>
                <a:cs typeface="Calibri" panose="020F0502020204030204" pitchFamily="34" charset="0"/>
              </a:rPr>
              <a:t>lợi</a:t>
            </a:r>
            <a:r>
              <a:rPr lang="ja-JP" altLang="en-US">
                <a:solidFill>
                  <a:srgbClr val="FF0000"/>
                </a:solidFill>
                <a:latin typeface="Calibri" panose="020F0502020204030204" pitchFamily="34" charset="0"/>
                <a:cs typeface="Calibri" panose="020F0502020204030204" pitchFamily="34" charset="0"/>
              </a:rPr>
              <a:t> khuẩn axit lactic ngăn chặn nấm Candida là một trong những nguyên nhân gây viêm âm đạo ở phụ nữ</a:t>
            </a:r>
            <a:endParaRPr lang="vi-VN" altLang="ja-JP" dirty="0">
              <a:solidFill>
                <a:srgbClr val="FF0000"/>
              </a:solidFill>
              <a:latin typeface="Calibri" panose="020F0502020204030204" pitchFamily="34" charset="0"/>
              <a:cs typeface="Calibri" panose="020F0502020204030204" pitchFamily="34" charset="0"/>
            </a:endParaRPr>
          </a:p>
          <a:p>
            <a:pPr algn="ctr"/>
            <a:r>
              <a:rPr lang="vi-VN" altLang="ja-JP" dirty="0">
                <a:latin typeface="Calibri" panose="020F0502020204030204" pitchFamily="34" charset="0"/>
                <a:cs typeface="Calibri" panose="020F0502020204030204" pitchFamily="34" charset="0"/>
              </a:rPr>
              <a:t>Lợi </a:t>
            </a:r>
            <a:r>
              <a:rPr lang="ja-JP" altLang="en-US">
                <a:latin typeface="Calibri" panose="020F0502020204030204" pitchFamily="34" charset="0"/>
                <a:cs typeface="Calibri" panose="020F0502020204030204" pitchFamily="34" charset="0"/>
              </a:rPr>
              <a:t>khuẩn axit lactic nồng độ cao + </a:t>
            </a:r>
            <a:r>
              <a:rPr lang="vi-VN" altLang="ja-JP" dirty="0">
                <a:latin typeface="Calibri" panose="020F0502020204030204" pitchFamily="34" charset="0"/>
                <a:cs typeface="Calibri" panose="020F0502020204030204" pitchFamily="34" charset="0"/>
              </a:rPr>
              <a:t>thành phần dưỡng ẩm da axit hyaluronic</a:t>
            </a:r>
            <a:endParaRPr lang="ja-JP" altLang="en-US">
              <a:latin typeface="Calibri" panose="020F0502020204030204" pitchFamily="34" charset="0"/>
              <a:cs typeface="Calibri" panose="020F0502020204030204" pitchFamily="34" charset="0"/>
            </a:endParaRPr>
          </a:p>
        </p:txBody>
      </p:sp>
      <p:sp>
        <p:nvSpPr>
          <p:cNvPr id="20" name="テキスト ボックス 19">
            <a:extLst>
              <a:ext uri="{FF2B5EF4-FFF2-40B4-BE49-F238E27FC236}">
                <a16:creationId xmlns:a16="http://schemas.microsoft.com/office/drawing/2014/main" id="{9B4427DB-2958-864D-8D59-3835C5968DD1}"/>
              </a:ext>
            </a:extLst>
          </p:cNvPr>
          <p:cNvSpPr txBox="1"/>
          <p:nvPr/>
        </p:nvSpPr>
        <p:spPr>
          <a:xfrm>
            <a:off x="5959094" y="2878156"/>
            <a:ext cx="6096000" cy="2031325"/>
          </a:xfrm>
          <a:prstGeom prst="rect">
            <a:avLst/>
          </a:prstGeom>
          <a:noFill/>
        </p:spPr>
        <p:txBody>
          <a:bodyPr wrap="square">
            <a:spAutoFit/>
          </a:bodyPr>
          <a:lstStyle/>
          <a:p>
            <a:pPr algn="just"/>
            <a:r>
              <a:rPr lang="ja-JP" altLang="en-US"/>
              <a:t>💛 Những người</a:t>
            </a:r>
            <a:r>
              <a:rPr lang="en-US" altLang="ja-JP" dirty="0"/>
              <a:t> lo </a:t>
            </a:r>
            <a:r>
              <a:rPr lang="en-US" altLang="ja-JP" dirty="0" err="1"/>
              <a:t>lắng</a:t>
            </a:r>
            <a:r>
              <a:rPr lang="en-US" altLang="ja-JP" dirty="0"/>
              <a:t> </a:t>
            </a:r>
            <a:r>
              <a:rPr lang="en-US" altLang="ja-JP" dirty="0" err="1"/>
              <a:t>về</a:t>
            </a:r>
            <a:r>
              <a:rPr lang="en-US" altLang="ja-JP" dirty="0"/>
              <a:t> </a:t>
            </a:r>
            <a:r>
              <a:rPr lang="en-US" altLang="ja-JP" dirty="0" err="1"/>
              <a:t>tính</a:t>
            </a:r>
            <a:r>
              <a:rPr lang="ja-JP" altLang="en-US"/>
              <a:t> vệ sinh khi sử dụng bồn tắm</a:t>
            </a:r>
          </a:p>
          <a:p>
            <a:pPr algn="just"/>
            <a:r>
              <a:rPr lang="ja-JP" altLang="en-US"/>
              <a:t>💛 Những người muốn </a:t>
            </a:r>
            <a:r>
              <a:rPr lang="en-US" altLang="ja-JP" dirty="0" err="1"/>
              <a:t>chăm</a:t>
            </a:r>
            <a:r>
              <a:rPr lang="en-US" altLang="ja-JP" dirty="0"/>
              <a:t> </a:t>
            </a:r>
            <a:r>
              <a:rPr lang="en-US" altLang="ja-JP" dirty="0" err="1"/>
              <a:t>sóc</a:t>
            </a:r>
            <a:r>
              <a:rPr lang="en-US" altLang="ja-JP" dirty="0"/>
              <a:t> </a:t>
            </a:r>
            <a:r>
              <a:rPr lang="ja-JP" altLang="en-US"/>
              <a:t>các khu vực nhạy cảm</a:t>
            </a:r>
          </a:p>
          <a:p>
            <a:pPr algn="just"/>
            <a:r>
              <a:rPr lang="ja-JP" altLang="en-US"/>
              <a:t>💛 Những ai muốn</a:t>
            </a:r>
            <a:r>
              <a:rPr lang="en-US" altLang="ja-JP" dirty="0"/>
              <a:t> </a:t>
            </a:r>
            <a:r>
              <a:rPr lang="en-US" altLang="ja-JP" dirty="0" err="1"/>
              <a:t>thoát</a:t>
            </a:r>
            <a:r>
              <a:rPr lang="en-US" altLang="ja-JP" dirty="0"/>
              <a:t> </a:t>
            </a:r>
            <a:r>
              <a:rPr lang="en-US" altLang="ja-JP" dirty="0" err="1"/>
              <a:t>khỏi</a:t>
            </a:r>
            <a:r>
              <a:rPr lang="en-US" altLang="ja-JP" dirty="0"/>
              <a:t> </a:t>
            </a:r>
            <a:r>
              <a:rPr lang="en-US" altLang="ja-JP" dirty="0" err="1"/>
              <a:t>mùi</a:t>
            </a:r>
            <a:r>
              <a:rPr lang="en-US" altLang="ja-JP" dirty="0"/>
              <a:t> </a:t>
            </a:r>
            <a:r>
              <a:rPr lang="en-US" altLang="ja-JP" dirty="0" err="1"/>
              <a:t>hôi</a:t>
            </a:r>
            <a:r>
              <a:rPr lang="en-US" altLang="ja-JP" dirty="0"/>
              <a:t> </a:t>
            </a:r>
            <a:r>
              <a:rPr lang="en-US" altLang="ja-JP" dirty="0" err="1"/>
              <a:t>và</a:t>
            </a:r>
            <a:r>
              <a:rPr lang="en-US" altLang="ja-JP" dirty="0"/>
              <a:t> </a:t>
            </a:r>
            <a:r>
              <a:rPr lang="en-US" altLang="ja-JP" dirty="0" err="1"/>
              <a:t>cảm</a:t>
            </a:r>
            <a:r>
              <a:rPr lang="en-US" altLang="ja-JP" dirty="0"/>
              <a:t> </a:t>
            </a:r>
            <a:r>
              <a:rPr lang="en-US" altLang="ja-JP" dirty="0" err="1"/>
              <a:t>giác</a:t>
            </a:r>
            <a:r>
              <a:rPr lang="ja-JP" altLang="en-US"/>
              <a:t> khó chịu</a:t>
            </a:r>
            <a:r>
              <a:rPr lang="en-US" altLang="ja-JP" dirty="0"/>
              <a:t> </a:t>
            </a:r>
            <a:r>
              <a:rPr lang="en-US" altLang="ja-JP" dirty="0" err="1"/>
              <a:t>không</a:t>
            </a:r>
            <a:r>
              <a:rPr lang="en-US" altLang="ja-JP" dirty="0"/>
              <a:t> </a:t>
            </a:r>
            <a:r>
              <a:rPr lang="en-US" altLang="ja-JP" dirty="0" err="1"/>
              <a:t>thoải</a:t>
            </a:r>
            <a:r>
              <a:rPr lang="en-US" altLang="ja-JP" dirty="0"/>
              <a:t> </a:t>
            </a:r>
            <a:r>
              <a:rPr lang="en-US" altLang="ja-JP" dirty="0" err="1"/>
              <a:t>mái</a:t>
            </a:r>
            <a:endParaRPr lang="ja-JP" altLang="en-US"/>
          </a:p>
          <a:p>
            <a:pPr algn="just"/>
            <a:r>
              <a:rPr lang="ja-JP" altLang="en-US"/>
              <a:t>💛 Những người muốn thư giãn và cải thiện</a:t>
            </a:r>
            <a:r>
              <a:rPr lang="en-US" altLang="ja-JP" dirty="0" err="1"/>
              <a:t>lưu</a:t>
            </a:r>
            <a:r>
              <a:rPr lang="en-US" altLang="ja-JP" dirty="0"/>
              <a:t> </a:t>
            </a:r>
            <a:r>
              <a:rPr lang="en-US" altLang="ja-JP" dirty="0" err="1"/>
              <a:t>thông</a:t>
            </a:r>
            <a:r>
              <a:rPr lang="en-US" altLang="ja-JP" dirty="0"/>
              <a:t> </a:t>
            </a:r>
            <a:r>
              <a:rPr lang="en-US" altLang="ja-JP" dirty="0" err="1"/>
              <a:t>máu</a:t>
            </a:r>
            <a:r>
              <a:rPr lang="en-US" altLang="ja-JP" dirty="0"/>
              <a:t> </a:t>
            </a:r>
            <a:r>
              <a:rPr lang="ja-JP" altLang="en-US"/>
              <a:t> toàn bộ cơ thể</a:t>
            </a:r>
            <a:endParaRPr lang="vi-VN" altLang="ja-JP" dirty="0"/>
          </a:p>
          <a:p>
            <a:pPr algn="just"/>
            <a:r>
              <a:rPr lang="en-US" altLang="ja-JP" dirty="0" err="1">
                <a:highlight>
                  <a:srgbClr val="FFFF00"/>
                </a:highlight>
              </a:rPr>
              <a:t>Sẽ</a:t>
            </a:r>
            <a:r>
              <a:rPr lang="en-US" altLang="ja-JP" dirty="0">
                <a:highlight>
                  <a:srgbClr val="FFFF00"/>
                </a:highlight>
              </a:rPr>
              <a:t> </a:t>
            </a:r>
            <a:r>
              <a:rPr lang="en-US" altLang="ja-JP" dirty="0" err="1">
                <a:highlight>
                  <a:srgbClr val="FFFF00"/>
                </a:highlight>
              </a:rPr>
              <a:t>tốt</a:t>
            </a:r>
            <a:r>
              <a:rPr lang="en-US" altLang="ja-JP" dirty="0">
                <a:highlight>
                  <a:srgbClr val="FFFF00"/>
                </a:highlight>
              </a:rPr>
              <a:t> </a:t>
            </a:r>
            <a:r>
              <a:rPr lang="en-US" altLang="ja-JP" dirty="0" err="1">
                <a:highlight>
                  <a:srgbClr val="FFFF00"/>
                </a:highlight>
              </a:rPr>
              <a:t>hơn</a:t>
            </a:r>
            <a:r>
              <a:rPr lang="en-US" altLang="ja-JP" dirty="0">
                <a:highlight>
                  <a:srgbClr val="FFFF00"/>
                </a:highlight>
              </a:rPr>
              <a:t> </a:t>
            </a:r>
            <a:r>
              <a:rPr lang="en-US" altLang="ja-JP" dirty="0" err="1">
                <a:highlight>
                  <a:srgbClr val="FFFF00"/>
                </a:highlight>
              </a:rPr>
              <a:t>khi</a:t>
            </a:r>
            <a:r>
              <a:rPr lang="en-US" altLang="ja-JP" dirty="0">
                <a:highlight>
                  <a:srgbClr val="FFFF00"/>
                </a:highlight>
              </a:rPr>
              <a:t> </a:t>
            </a:r>
            <a:r>
              <a:rPr lang="en-US" altLang="ja-JP" dirty="0" err="1">
                <a:highlight>
                  <a:srgbClr val="FFFF00"/>
                </a:highlight>
              </a:rPr>
              <a:t>cả</a:t>
            </a:r>
            <a:r>
              <a:rPr lang="en-US" altLang="ja-JP" dirty="0">
                <a:highlight>
                  <a:srgbClr val="FFFF00"/>
                </a:highlight>
              </a:rPr>
              <a:t> </a:t>
            </a:r>
            <a:r>
              <a:rPr lang="en-US" altLang="ja-JP" dirty="0" err="1">
                <a:highlight>
                  <a:srgbClr val="FFFF00"/>
                </a:highlight>
              </a:rPr>
              <a:t>gia</a:t>
            </a:r>
            <a:r>
              <a:rPr lang="en-US" altLang="ja-JP" dirty="0">
                <a:highlight>
                  <a:srgbClr val="FFFF00"/>
                </a:highlight>
              </a:rPr>
              <a:t> </a:t>
            </a:r>
            <a:r>
              <a:rPr lang="en-US" altLang="ja-JP" dirty="0" err="1">
                <a:highlight>
                  <a:srgbClr val="FFFF00"/>
                </a:highlight>
              </a:rPr>
              <a:t>đình</a:t>
            </a:r>
            <a:r>
              <a:rPr lang="en-US" altLang="ja-JP" dirty="0">
                <a:highlight>
                  <a:srgbClr val="FFFF00"/>
                </a:highlight>
              </a:rPr>
              <a:t> </a:t>
            </a:r>
            <a:r>
              <a:rPr lang="en-US" altLang="ja-JP" dirty="0" err="1">
                <a:highlight>
                  <a:srgbClr val="FFFF00"/>
                </a:highlight>
              </a:rPr>
              <a:t>đều</a:t>
            </a:r>
            <a:r>
              <a:rPr lang="en-US" altLang="ja-JP" dirty="0">
                <a:highlight>
                  <a:srgbClr val="FFFF00"/>
                </a:highlight>
              </a:rPr>
              <a:t> </a:t>
            </a:r>
            <a:r>
              <a:rPr lang="en-US" altLang="ja-JP" dirty="0" err="1">
                <a:highlight>
                  <a:srgbClr val="FFFF00"/>
                </a:highlight>
              </a:rPr>
              <a:t>tắm</a:t>
            </a:r>
            <a:r>
              <a:rPr lang="en-US" altLang="ja-JP" dirty="0">
                <a:highlight>
                  <a:srgbClr val="FFFF00"/>
                </a:highlight>
              </a:rPr>
              <a:t> </a:t>
            </a:r>
            <a:r>
              <a:rPr lang="en-US" altLang="ja-JP" dirty="0" err="1">
                <a:highlight>
                  <a:srgbClr val="FFFF00"/>
                </a:highlight>
              </a:rPr>
              <a:t>bồn</a:t>
            </a:r>
            <a:endParaRPr lang="ja-JP" altLang="en-US">
              <a:highlight>
                <a:srgbClr val="FFFF00"/>
              </a:highlight>
            </a:endParaRPr>
          </a:p>
        </p:txBody>
      </p:sp>
      <p:pic>
        <p:nvPicPr>
          <p:cNvPr id="6" name="Picture 5" descr="http://csc-vietnam.vn/images/logos/1/unnamed.png">
            <a:extLst>
              <a:ext uri="{FF2B5EF4-FFF2-40B4-BE49-F238E27FC236}">
                <a16:creationId xmlns:a16="http://schemas.microsoft.com/office/drawing/2014/main" id="{475AD195-D51B-F098-AFC3-BB951A5EE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230225" y="179958"/>
            <a:ext cx="5103775"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KARADA</a:t>
            </a:r>
            <a:r>
              <a:rPr sz="1400" b="1" spc="25" dirty="0">
                <a:latin typeface="Arial"/>
                <a:cs typeface="Arial"/>
              </a:rPr>
              <a:t> </a:t>
            </a:r>
            <a:r>
              <a:rPr sz="1400" b="1" spc="-15" dirty="0">
                <a:latin typeface="Arial"/>
                <a:cs typeface="Arial"/>
              </a:rPr>
              <a:t>ARRANGE</a:t>
            </a:r>
            <a:r>
              <a:rPr sz="1400" b="1" spc="40" dirty="0">
                <a:latin typeface="Arial"/>
                <a:cs typeface="Arial"/>
              </a:rPr>
              <a:t> </a:t>
            </a:r>
            <a:r>
              <a:rPr sz="1400" spc="-5" dirty="0">
                <a:latin typeface="Arial"/>
                <a:cs typeface="Arial"/>
              </a:rPr>
              <a:t>│</a:t>
            </a:r>
            <a:r>
              <a:rPr lang="vi-VN" sz="1400" spc="10" dirty="0">
                <a:latin typeface="kiloji"/>
                <a:cs typeface="kiloji"/>
              </a:rPr>
              <a:t>Các sản phẩm chứa lợi khuẩn axit lactic</a:t>
            </a:r>
            <a:endParaRPr sz="1400" dirty="0">
              <a:latin typeface="kiloji"/>
              <a:cs typeface="kiloji"/>
            </a:endParaRPr>
          </a:p>
        </p:txBody>
      </p:sp>
      <p:sp>
        <p:nvSpPr>
          <p:cNvPr id="4" name="object 4"/>
          <p:cNvSpPr txBox="1"/>
          <p:nvPr/>
        </p:nvSpPr>
        <p:spPr>
          <a:xfrm>
            <a:off x="328980" y="1066926"/>
            <a:ext cx="5207635" cy="1671955"/>
          </a:xfrm>
          <a:prstGeom prst="rect">
            <a:avLst/>
          </a:prstGeom>
        </p:spPr>
        <p:txBody>
          <a:bodyPr vert="horz" wrap="square" lIns="0" tIns="12700" rIns="0" bIns="0" rtlCol="0">
            <a:spAutoFit/>
          </a:bodyPr>
          <a:lstStyle/>
          <a:p>
            <a:pPr marL="12700" marR="5080">
              <a:lnSpc>
                <a:spcPct val="150000"/>
              </a:lnSpc>
              <a:spcBef>
                <a:spcPts val="100"/>
              </a:spcBef>
            </a:pPr>
            <a:r>
              <a:rPr sz="1200" dirty="0">
                <a:latin typeface="kiloji"/>
                <a:cs typeface="kiloji"/>
              </a:rPr>
              <a:t>この度は、リラクシー乳酸菌入浴剤をお使いいただき、誠にありがとうござ います。</a:t>
            </a:r>
          </a:p>
          <a:p>
            <a:pPr marL="12700">
              <a:lnSpc>
                <a:spcPct val="100000"/>
              </a:lnSpc>
              <a:spcBef>
                <a:spcPts val="720"/>
              </a:spcBef>
            </a:pPr>
            <a:r>
              <a:rPr sz="1200" dirty="0">
                <a:latin typeface="kiloji"/>
                <a:cs typeface="kiloji"/>
              </a:rPr>
              <a:t>実際使っていただきましたお客様の声は貴重です。</a:t>
            </a:r>
          </a:p>
          <a:p>
            <a:pPr marL="12700">
              <a:lnSpc>
                <a:spcPct val="100000"/>
              </a:lnSpc>
              <a:spcBef>
                <a:spcPts val="720"/>
              </a:spcBef>
            </a:pPr>
            <a:r>
              <a:rPr sz="1200" dirty="0">
                <a:latin typeface="kiloji"/>
                <a:cs typeface="kiloji"/>
              </a:rPr>
              <a:t>私たちの製品の改</a:t>
            </a:r>
            <a:r>
              <a:rPr sz="1200" spc="-5" dirty="0">
                <a:latin typeface="kiloji"/>
                <a:cs typeface="kiloji"/>
              </a:rPr>
              <a:t>善</a:t>
            </a:r>
            <a:r>
              <a:rPr sz="1200" dirty="0">
                <a:latin typeface="kiloji"/>
                <a:cs typeface="kiloji"/>
              </a:rPr>
              <a:t>・さらなる製品開発・企画の響きになっていただけます</a:t>
            </a:r>
          </a:p>
          <a:p>
            <a:pPr marL="12700">
              <a:lnSpc>
                <a:spcPct val="100000"/>
              </a:lnSpc>
              <a:spcBef>
                <a:spcPts val="720"/>
              </a:spcBef>
            </a:pPr>
            <a:r>
              <a:rPr sz="1200" spc="-5" dirty="0">
                <a:latin typeface="kiloji"/>
                <a:cs typeface="kiloji"/>
              </a:rPr>
              <a:t>と大変うれしいです</a:t>
            </a:r>
            <a:r>
              <a:rPr sz="1200" dirty="0">
                <a:latin typeface="kiloji"/>
                <a:cs typeface="kiloji"/>
              </a:rPr>
              <a:t>！</a:t>
            </a:r>
          </a:p>
          <a:p>
            <a:pPr marL="12700">
              <a:lnSpc>
                <a:spcPct val="100000"/>
              </a:lnSpc>
              <a:spcBef>
                <a:spcPts val="720"/>
              </a:spcBef>
            </a:pPr>
            <a:r>
              <a:rPr sz="1200" dirty="0">
                <a:latin typeface="kiloji"/>
                <a:cs typeface="kiloji"/>
              </a:rPr>
              <a:t>あなたの幸せな女性としての人生を心より応援します。</a:t>
            </a:r>
          </a:p>
        </p:txBody>
      </p:sp>
      <p:sp>
        <p:nvSpPr>
          <p:cNvPr id="5" name="object 5"/>
          <p:cNvSpPr txBox="1"/>
          <p:nvPr/>
        </p:nvSpPr>
        <p:spPr>
          <a:xfrm>
            <a:off x="945591" y="3352415"/>
            <a:ext cx="4597400" cy="3288029"/>
          </a:xfrm>
          <a:prstGeom prst="rect">
            <a:avLst/>
          </a:prstGeom>
        </p:spPr>
        <p:txBody>
          <a:bodyPr vert="horz" wrap="square" lIns="0" tIns="68580" rIns="0" bIns="0" rtlCol="0">
            <a:spAutoFit/>
          </a:bodyPr>
          <a:lstStyle/>
          <a:p>
            <a:pPr marL="12700">
              <a:lnSpc>
                <a:spcPct val="100000"/>
              </a:lnSpc>
              <a:spcBef>
                <a:spcPts val="540"/>
              </a:spcBef>
            </a:pPr>
            <a:r>
              <a:rPr sz="1200" dirty="0">
                <a:latin typeface="kiloji"/>
                <a:cs typeface="kiloji"/>
              </a:rPr>
              <a:t>１．入浴後、お肌の状態はいかがでしょうか。（複数選択可）</a:t>
            </a:r>
          </a:p>
          <a:p>
            <a:pPr marL="241300" indent="-228600">
              <a:lnSpc>
                <a:spcPct val="100000"/>
              </a:lnSpc>
              <a:spcBef>
                <a:spcPts val="520"/>
              </a:spcBef>
              <a:buSzPct val="116666"/>
              <a:buFont typeface="Arial"/>
              <a:buAutoNum type="arabicPeriod"/>
              <a:tabLst>
                <a:tab pos="241300" algn="l"/>
              </a:tabLst>
            </a:pPr>
            <a:r>
              <a:rPr sz="1200" dirty="0">
                <a:latin typeface="kiloji"/>
                <a:cs typeface="kiloji"/>
              </a:rPr>
              <a:t>保湿力がある。</a:t>
            </a:r>
          </a:p>
          <a:p>
            <a:pPr marL="241300" indent="-228600">
              <a:lnSpc>
                <a:spcPct val="100000"/>
              </a:lnSpc>
              <a:spcBef>
                <a:spcPts val="480"/>
              </a:spcBef>
              <a:buSzPct val="116666"/>
              <a:buFont typeface="Arial"/>
              <a:buAutoNum type="arabicPeriod"/>
              <a:tabLst>
                <a:tab pos="241300" algn="l"/>
              </a:tabLst>
            </a:pPr>
            <a:r>
              <a:rPr sz="1200" dirty="0">
                <a:latin typeface="kiloji"/>
                <a:cs typeface="kiloji"/>
              </a:rPr>
              <a:t>角質が取れた感じですべすべである。</a:t>
            </a:r>
          </a:p>
          <a:p>
            <a:pPr marL="241300" indent="-228600">
              <a:lnSpc>
                <a:spcPct val="100000"/>
              </a:lnSpc>
              <a:spcBef>
                <a:spcPts val="480"/>
              </a:spcBef>
              <a:buSzPct val="116666"/>
              <a:buFont typeface="Arial"/>
              <a:buAutoNum type="arabicPeriod"/>
              <a:tabLst>
                <a:tab pos="241300" algn="l"/>
              </a:tabLst>
            </a:pPr>
            <a:r>
              <a:rPr sz="1200" dirty="0">
                <a:latin typeface="kiloji"/>
                <a:cs typeface="kiloji"/>
              </a:rPr>
              <a:t>しっとりする。</a:t>
            </a:r>
          </a:p>
          <a:p>
            <a:pPr marL="241300" indent="-228600">
              <a:lnSpc>
                <a:spcPct val="100000"/>
              </a:lnSpc>
              <a:spcBef>
                <a:spcPts val="480"/>
              </a:spcBef>
              <a:buSzPct val="116666"/>
              <a:buFont typeface="Arial"/>
              <a:buAutoNum type="arabicPeriod"/>
              <a:tabLst>
                <a:tab pos="241300" algn="l"/>
              </a:tabLst>
            </a:pPr>
            <a:r>
              <a:rPr sz="1200" dirty="0">
                <a:latin typeface="kiloji"/>
                <a:cs typeface="kiloji"/>
              </a:rPr>
              <a:t>他の入浴剤と変わらない。</a:t>
            </a:r>
          </a:p>
          <a:p>
            <a:pPr>
              <a:lnSpc>
                <a:spcPct val="100000"/>
              </a:lnSpc>
              <a:spcBef>
                <a:spcPts val="20"/>
              </a:spcBef>
            </a:pPr>
            <a:endParaRPr sz="2200" dirty="0">
              <a:latin typeface="kiloji"/>
              <a:cs typeface="kiloji"/>
            </a:endParaRPr>
          </a:p>
          <a:p>
            <a:pPr marL="12700">
              <a:lnSpc>
                <a:spcPct val="100000"/>
              </a:lnSpc>
              <a:spcBef>
                <a:spcPts val="5"/>
              </a:spcBef>
            </a:pPr>
            <a:r>
              <a:rPr sz="1200" dirty="0">
                <a:latin typeface="kiloji"/>
                <a:cs typeface="kiloji"/>
              </a:rPr>
              <a:t>２．入浴後、デリケートゾーンへの変わりはありますか。（複数選</a:t>
            </a:r>
          </a:p>
          <a:p>
            <a:pPr marL="12700">
              <a:lnSpc>
                <a:spcPct val="100000"/>
              </a:lnSpc>
              <a:spcBef>
                <a:spcPts val="720"/>
              </a:spcBef>
            </a:pPr>
            <a:r>
              <a:rPr sz="1200" spc="-5" dirty="0">
                <a:latin typeface="kiloji"/>
                <a:cs typeface="kiloji"/>
              </a:rPr>
              <a:t>択可）</a:t>
            </a:r>
            <a:endParaRPr sz="1200" dirty="0">
              <a:latin typeface="kiloji"/>
              <a:cs typeface="kiloji"/>
            </a:endParaRPr>
          </a:p>
          <a:p>
            <a:pPr marL="241300" indent="-228600">
              <a:lnSpc>
                <a:spcPct val="100000"/>
              </a:lnSpc>
              <a:spcBef>
                <a:spcPts val="520"/>
              </a:spcBef>
              <a:buSzPct val="116666"/>
              <a:buFont typeface="Arial"/>
              <a:buAutoNum type="arabicPeriod"/>
              <a:tabLst>
                <a:tab pos="241300" algn="l"/>
              </a:tabLst>
            </a:pPr>
            <a:r>
              <a:rPr sz="1200" dirty="0">
                <a:latin typeface="kiloji"/>
                <a:cs typeface="kiloji"/>
              </a:rPr>
              <a:t>においが気にならなくなった。</a:t>
            </a:r>
          </a:p>
          <a:p>
            <a:pPr marL="241300" indent="-228600">
              <a:lnSpc>
                <a:spcPct val="100000"/>
              </a:lnSpc>
              <a:spcBef>
                <a:spcPts val="480"/>
              </a:spcBef>
              <a:buSzPct val="116666"/>
              <a:buFont typeface="Arial"/>
              <a:buAutoNum type="arabicPeriod"/>
              <a:tabLst>
                <a:tab pos="241300" algn="l"/>
              </a:tabLst>
            </a:pPr>
            <a:r>
              <a:rPr sz="1200" dirty="0">
                <a:latin typeface="kiloji"/>
                <a:cs typeface="kiloji"/>
              </a:rPr>
              <a:t>おりものが減った。</a:t>
            </a:r>
          </a:p>
          <a:p>
            <a:pPr marL="241300" indent="-228600">
              <a:lnSpc>
                <a:spcPct val="100000"/>
              </a:lnSpc>
              <a:spcBef>
                <a:spcPts val="480"/>
              </a:spcBef>
              <a:buSzPct val="116666"/>
              <a:buFont typeface="Arial"/>
              <a:buAutoNum type="arabicPeriod"/>
              <a:tabLst>
                <a:tab pos="241300" algn="l"/>
              </a:tabLst>
            </a:pPr>
            <a:r>
              <a:rPr sz="1200" dirty="0">
                <a:latin typeface="kiloji"/>
                <a:cs typeface="kiloji"/>
              </a:rPr>
              <a:t>かゆみが治まった。</a:t>
            </a:r>
          </a:p>
          <a:p>
            <a:pPr marL="241300" indent="-228600">
              <a:lnSpc>
                <a:spcPct val="100000"/>
              </a:lnSpc>
              <a:spcBef>
                <a:spcPts val="480"/>
              </a:spcBef>
              <a:buSzPct val="116666"/>
              <a:buFont typeface="Arial"/>
              <a:buAutoNum type="arabicPeriod"/>
              <a:tabLst>
                <a:tab pos="241300" algn="l"/>
              </a:tabLst>
            </a:pPr>
            <a:r>
              <a:rPr sz="1200" dirty="0">
                <a:latin typeface="kiloji"/>
                <a:cs typeface="kiloji"/>
              </a:rPr>
              <a:t>特別な変化はない。</a:t>
            </a:r>
          </a:p>
        </p:txBody>
      </p:sp>
      <p:sp>
        <p:nvSpPr>
          <p:cNvPr id="6" name="object 6"/>
          <p:cNvSpPr txBox="1"/>
          <p:nvPr/>
        </p:nvSpPr>
        <p:spPr>
          <a:xfrm>
            <a:off x="6400291" y="3352415"/>
            <a:ext cx="3987800" cy="2767424"/>
          </a:xfrm>
          <a:prstGeom prst="rect">
            <a:avLst/>
          </a:prstGeom>
        </p:spPr>
        <p:txBody>
          <a:bodyPr vert="horz" wrap="square" lIns="0" tIns="68580" rIns="0" bIns="0" rtlCol="0">
            <a:spAutoFit/>
          </a:bodyPr>
          <a:lstStyle/>
          <a:p>
            <a:pPr marL="12700">
              <a:lnSpc>
                <a:spcPct val="100000"/>
              </a:lnSpc>
              <a:spcBef>
                <a:spcPts val="540"/>
              </a:spcBef>
            </a:pPr>
            <a:r>
              <a:rPr sz="1200" dirty="0">
                <a:latin typeface="kiloji"/>
                <a:cs typeface="kiloji"/>
              </a:rPr>
              <a:t>３．入浴剤の香りはいかがですか。（</a:t>
            </a:r>
            <a:r>
              <a:rPr sz="1200" dirty="0" err="1">
                <a:latin typeface="kiloji"/>
                <a:cs typeface="kiloji"/>
              </a:rPr>
              <a:t>複数選択可</a:t>
            </a:r>
            <a:r>
              <a:rPr sz="1200" dirty="0">
                <a:latin typeface="kiloji"/>
                <a:cs typeface="kiloji"/>
              </a:rPr>
              <a:t>）</a:t>
            </a:r>
          </a:p>
          <a:p>
            <a:pPr marL="241300" indent="-228600">
              <a:lnSpc>
                <a:spcPct val="100000"/>
              </a:lnSpc>
              <a:spcBef>
                <a:spcPts val="520"/>
              </a:spcBef>
              <a:buSzPct val="116666"/>
              <a:buFont typeface="Arial"/>
              <a:buAutoNum type="arabicPeriod"/>
              <a:tabLst>
                <a:tab pos="241300" algn="l"/>
              </a:tabLst>
            </a:pPr>
            <a:r>
              <a:rPr sz="1200" dirty="0" err="1">
                <a:latin typeface="kiloji"/>
                <a:cs typeface="kiloji"/>
              </a:rPr>
              <a:t>香りが強くて気になる</a:t>
            </a:r>
            <a:r>
              <a:rPr sz="1200" dirty="0">
                <a:latin typeface="kiloji"/>
                <a:cs typeface="kiloji"/>
              </a:rPr>
              <a:t>。</a:t>
            </a:r>
          </a:p>
          <a:p>
            <a:pPr marL="241300" indent="-228600">
              <a:lnSpc>
                <a:spcPct val="100000"/>
              </a:lnSpc>
              <a:spcBef>
                <a:spcPts val="480"/>
              </a:spcBef>
              <a:buSzPct val="116666"/>
              <a:buFont typeface="Arial"/>
              <a:buAutoNum type="arabicPeriod"/>
              <a:tabLst>
                <a:tab pos="241300" algn="l"/>
              </a:tabLst>
            </a:pPr>
            <a:r>
              <a:rPr sz="1200" dirty="0" err="1">
                <a:latin typeface="kiloji"/>
                <a:cs typeface="kiloji"/>
              </a:rPr>
              <a:t>気にならなく良い香りである</a:t>
            </a:r>
            <a:r>
              <a:rPr sz="1200" dirty="0">
                <a:latin typeface="kiloji"/>
                <a:cs typeface="kiloji"/>
              </a:rPr>
              <a:t>。</a:t>
            </a:r>
          </a:p>
          <a:p>
            <a:pPr marL="241300" indent="-228600">
              <a:lnSpc>
                <a:spcPct val="100000"/>
              </a:lnSpc>
              <a:spcBef>
                <a:spcPts val="480"/>
              </a:spcBef>
              <a:buSzPct val="116666"/>
              <a:buFont typeface="Arial"/>
              <a:buAutoNum type="arabicPeriod"/>
              <a:tabLst>
                <a:tab pos="241300" algn="l"/>
              </a:tabLst>
            </a:pPr>
            <a:r>
              <a:rPr sz="1200" dirty="0" err="1">
                <a:latin typeface="kiloji"/>
                <a:cs typeface="kiloji"/>
              </a:rPr>
              <a:t>香りがあまりしない</a:t>
            </a:r>
            <a:r>
              <a:rPr sz="1200" dirty="0">
                <a:latin typeface="kiloji"/>
                <a:cs typeface="kiloji"/>
              </a:rPr>
              <a:t>。</a:t>
            </a:r>
          </a:p>
          <a:p>
            <a:pPr marL="241300" indent="-228600">
              <a:lnSpc>
                <a:spcPct val="100000"/>
              </a:lnSpc>
              <a:spcBef>
                <a:spcPts val="480"/>
              </a:spcBef>
              <a:buSzPct val="116666"/>
              <a:buFont typeface="Arial"/>
              <a:buAutoNum type="arabicPeriod"/>
              <a:tabLst>
                <a:tab pos="241300" algn="l"/>
              </a:tabLst>
            </a:pPr>
            <a:r>
              <a:rPr sz="1200" dirty="0" err="1">
                <a:latin typeface="kiloji"/>
                <a:cs typeface="kiloji"/>
              </a:rPr>
              <a:t>香りは違うものに変えてほしい</a:t>
            </a:r>
            <a:endParaRPr sz="1200" dirty="0">
              <a:latin typeface="kiloji"/>
              <a:cs typeface="kiloji"/>
            </a:endParaRPr>
          </a:p>
          <a:p>
            <a:pPr>
              <a:lnSpc>
                <a:spcPct val="100000"/>
              </a:lnSpc>
              <a:spcBef>
                <a:spcPts val="20"/>
              </a:spcBef>
            </a:pPr>
            <a:endParaRPr sz="2200" dirty="0">
              <a:latin typeface="kiloji"/>
              <a:cs typeface="kiloji"/>
            </a:endParaRPr>
          </a:p>
          <a:p>
            <a:pPr marL="12700">
              <a:lnSpc>
                <a:spcPct val="100000"/>
              </a:lnSpc>
              <a:spcBef>
                <a:spcPts val="5"/>
              </a:spcBef>
            </a:pPr>
            <a:r>
              <a:rPr sz="1200" dirty="0">
                <a:latin typeface="kiloji"/>
                <a:cs typeface="kiloji"/>
              </a:rPr>
              <a:t>４．販売</a:t>
            </a:r>
            <a:r>
              <a:rPr lang="vi-VN" sz="1200" dirty="0">
                <a:latin typeface="kiloji"/>
                <a:cs typeface="kiloji"/>
              </a:rPr>
              <a:t>Giá</a:t>
            </a:r>
            <a:r>
              <a:rPr sz="1200" dirty="0">
                <a:latin typeface="kiloji"/>
                <a:cs typeface="kiloji"/>
              </a:rPr>
              <a:t>（３回分）９８０</a:t>
            </a:r>
            <a:r>
              <a:rPr lang="vi-VN" sz="1200" dirty="0">
                <a:latin typeface="kiloji"/>
                <a:cs typeface="kiloji"/>
              </a:rPr>
              <a:t> yên</a:t>
            </a:r>
            <a:r>
              <a:rPr sz="1200" dirty="0" err="1">
                <a:latin typeface="kiloji"/>
                <a:cs typeface="kiloji"/>
              </a:rPr>
              <a:t>は適切だと思いますか</a:t>
            </a:r>
            <a:r>
              <a:rPr sz="1200" dirty="0">
                <a:latin typeface="kiloji"/>
                <a:cs typeface="kiloji"/>
              </a:rPr>
              <a:t>。</a:t>
            </a:r>
          </a:p>
          <a:p>
            <a:pPr marL="241300" indent="-228600">
              <a:lnSpc>
                <a:spcPct val="100000"/>
              </a:lnSpc>
              <a:spcBef>
                <a:spcPts val="520"/>
              </a:spcBef>
              <a:buSzPct val="116666"/>
              <a:buFont typeface="Arial"/>
              <a:buAutoNum type="arabicPeriod"/>
              <a:tabLst>
                <a:tab pos="241300" algn="l"/>
              </a:tabLst>
            </a:pPr>
            <a:r>
              <a:rPr sz="1200" spc="-5" dirty="0">
                <a:latin typeface="kiloji"/>
                <a:cs typeface="kiloji"/>
              </a:rPr>
              <a:t>高くて買えない</a:t>
            </a:r>
            <a:r>
              <a:rPr sz="1200" dirty="0">
                <a:latin typeface="kiloji"/>
                <a:cs typeface="kiloji"/>
              </a:rPr>
              <a:t>。</a:t>
            </a:r>
          </a:p>
          <a:p>
            <a:pPr marL="241300" indent="-228600">
              <a:lnSpc>
                <a:spcPct val="100000"/>
              </a:lnSpc>
              <a:spcBef>
                <a:spcPts val="480"/>
              </a:spcBef>
              <a:buSzPct val="116666"/>
              <a:buFont typeface="Arial"/>
              <a:buAutoNum type="arabicPeriod"/>
              <a:tabLst>
                <a:tab pos="241300" algn="l"/>
              </a:tabLst>
            </a:pPr>
            <a:r>
              <a:rPr sz="1200" dirty="0">
                <a:latin typeface="kiloji"/>
                <a:cs typeface="kiloji"/>
              </a:rPr>
              <a:t>高いけど特別用だから買いたい。</a:t>
            </a:r>
          </a:p>
          <a:p>
            <a:pPr marL="241300" indent="-228600">
              <a:lnSpc>
                <a:spcPct val="100000"/>
              </a:lnSpc>
              <a:spcBef>
                <a:spcPts val="480"/>
              </a:spcBef>
              <a:buSzPct val="116666"/>
              <a:buFont typeface="Arial"/>
              <a:buAutoNum type="arabicPeriod"/>
              <a:tabLst>
                <a:tab pos="241300" algn="l"/>
              </a:tabLst>
            </a:pPr>
            <a:r>
              <a:rPr sz="1200" dirty="0" err="1">
                <a:latin typeface="kiloji"/>
                <a:cs typeface="kiloji"/>
              </a:rPr>
              <a:t>丁度良い</a:t>
            </a:r>
            <a:r>
              <a:rPr lang="vi-VN" sz="1200" dirty="0">
                <a:latin typeface="kiloji"/>
                <a:cs typeface="kiloji"/>
              </a:rPr>
              <a:t>Giá</a:t>
            </a:r>
            <a:r>
              <a:rPr sz="1200" dirty="0" err="1">
                <a:latin typeface="kiloji"/>
                <a:cs typeface="kiloji"/>
              </a:rPr>
              <a:t>帯である</a:t>
            </a:r>
            <a:r>
              <a:rPr sz="1200" dirty="0">
                <a:latin typeface="kiloji"/>
                <a:cs typeface="kiloji"/>
              </a:rPr>
              <a:t>。</a:t>
            </a:r>
          </a:p>
          <a:p>
            <a:pPr marL="241300" indent="-228600">
              <a:lnSpc>
                <a:spcPct val="100000"/>
              </a:lnSpc>
              <a:spcBef>
                <a:spcPts val="480"/>
              </a:spcBef>
              <a:buSzPct val="116666"/>
              <a:buFont typeface="Arial"/>
              <a:buAutoNum type="arabicPeriod"/>
              <a:tabLst>
                <a:tab pos="241300" algn="l"/>
              </a:tabLst>
            </a:pPr>
            <a:r>
              <a:rPr sz="1200" dirty="0">
                <a:latin typeface="kiloji"/>
                <a:cs typeface="kiloji"/>
              </a:rPr>
              <a:t>安くて買いやすい。</a:t>
            </a:r>
          </a:p>
        </p:txBody>
      </p:sp>
      <p:grpSp>
        <p:nvGrpSpPr>
          <p:cNvPr id="7" name="object 7"/>
          <p:cNvGrpSpPr/>
          <p:nvPr/>
        </p:nvGrpSpPr>
        <p:grpSpPr>
          <a:xfrm>
            <a:off x="6177534" y="902969"/>
            <a:ext cx="5577840" cy="2132330"/>
            <a:chOff x="6177534" y="902969"/>
            <a:chExt cx="5577840" cy="2132330"/>
          </a:xfrm>
        </p:grpSpPr>
        <p:sp>
          <p:nvSpPr>
            <p:cNvPr id="8" name="object 8"/>
            <p:cNvSpPr/>
            <p:nvPr/>
          </p:nvSpPr>
          <p:spPr>
            <a:xfrm>
              <a:off x="6177534" y="902969"/>
              <a:ext cx="5577840" cy="2132330"/>
            </a:xfrm>
            <a:custGeom>
              <a:avLst/>
              <a:gdLst/>
              <a:ahLst/>
              <a:cxnLst/>
              <a:rect l="l" t="t" r="r" b="b"/>
              <a:pathLst>
                <a:path w="5577840" h="2132330">
                  <a:moveTo>
                    <a:pt x="5577840" y="0"/>
                  </a:moveTo>
                  <a:lnTo>
                    <a:pt x="0" y="0"/>
                  </a:lnTo>
                  <a:lnTo>
                    <a:pt x="0" y="2132076"/>
                  </a:lnTo>
                  <a:lnTo>
                    <a:pt x="5577840" y="2132076"/>
                  </a:lnTo>
                  <a:lnTo>
                    <a:pt x="5577840" y="0"/>
                  </a:lnTo>
                  <a:close/>
                </a:path>
              </a:pathLst>
            </a:custGeom>
            <a:solidFill>
              <a:srgbClr val="FFFFCC"/>
            </a:solidFill>
          </p:spPr>
          <p:txBody>
            <a:bodyPr wrap="square" lIns="0" tIns="0" rIns="0" bIns="0" rtlCol="0"/>
            <a:lstStyle/>
            <a:p>
              <a:endParaRPr/>
            </a:p>
          </p:txBody>
        </p:sp>
        <p:sp>
          <p:nvSpPr>
            <p:cNvPr id="9" name="object 9"/>
            <p:cNvSpPr/>
            <p:nvPr/>
          </p:nvSpPr>
          <p:spPr>
            <a:xfrm>
              <a:off x="6661531" y="1476120"/>
              <a:ext cx="4876800" cy="1108075"/>
            </a:xfrm>
            <a:custGeom>
              <a:avLst/>
              <a:gdLst/>
              <a:ahLst/>
              <a:cxnLst/>
              <a:rect l="l" t="t" r="r" b="b"/>
              <a:pathLst>
                <a:path w="4876800" h="1108075">
                  <a:moveTo>
                    <a:pt x="4876800" y="1097280"/>
                  </a:moveTo>
                  <a:lnTo>
                    <a:pt x="0" y="1097280"/>
                  </a:lnTo>
                  <a:lnTo>
                    <a:pt x="0" y="1107948"/>
                  </a:lnTo>
                  <a:lnTo>
                    <a:pt x="4876800" y="1107948"/>
                  </a:lnTo>
                  <a:lnTo>
                    <a:pt x="4876800" y="1097280"/>
                  </a:lnTo>
                  <a:close/>
                </a:path>
                <a:path w="4876800" h="1108075">
                  <a:moveTo>
                    <a:pt x="4876800" y="0"/>
                  </a:moveTo>
                  <a:lnTo>
                    <a:pt x="1219200" y="0"/>
                  </a:lnTo>
                  <a:lnTo>
                    <a:pt x="1219200" y="10668"/>
                  </a:lnTo>
                  <a:lnTo>
                    <a:pt x="4876800" y="10668"/>
                  </a:lnTo>
                  <a:lnTo>
                    <a:pt x="4876800" y="0"/>
                  </a:lnTo>
                  <a:close/>
                </a:path>
              </a:pathLst>
            </a:custGeom>
            <a:solidFill>
              <a:srgbClr val="FF0000"/>
            </a:solidFill>
          </p:spPr>
          <p:txBody>
            <a:bodyPr wrap="square" lIns="0" tIns="0" rIns="0" bIns="0" rtlCol="0"/>
            <a:lstStyle/>
            <a:p>
              <a:endParaRPr/>
            </a:p>
          </p:txBody>
        </p:sp>
      </p:grpSp>
      <p:sp>
        <p:nvSpPr>
          <p:cNvPr id="10" name="object 10"/>
          <p:cNvSpPr txBox="1"/>
          <p:nvPr/>
        </p:nvSpPr>
        <p:spPr>
          <a:xfrm>
            <a:off x="6177534" y="902969"/>
            <a:ext cx="5577840" cy="2132330"/>
          </a:xfrm>
          <a:prstGeom prst="rect">
            <a:avLst/>
          </a:prstGeom>
          <a:ln w="25400">
            <a:solidFill>
              <a:srgbClr val="FFC000"/>
            </a:solidFill>
          </a:ln>
        </p:spPr>
        <p:txBody>
          <a:bodyPr vert="horz" wrap="square" lIns="0" tIns="131445" rIns="0" bIns="0" rtlCol="0">
            <a:spAutoFit/>
          </a:bodyPr>
          <a:lstStyle/>
          <a:p>
            <a:pPr marL="179070">
              <a:lnSpc>
                <a:spcPct val="100000"/>
              </a:lnSpc>
              <a:spcBef>
                <a:spcPts val="1035"/>
              </a:spcBef>
            </a:pPr>
            <a:r>
              <a:rPr sz="1200" b="1" u="heavy" spc="-295" dirty="0">
                <a:uFill>
                  <a:solidFill>
                    <a:srgbClr val="000000"/>
                  </a:solidFill>
                </a:uFill>
                <a:latin typeface="Times New Roman"/>
                <a:cs typeface="Times New Roman"/>
              </a:rPr>
              <a:t> </a:t>
            </a:r>
            <a:r>
              <a:rPr sz="1200" b="0" u="heavy" dirty="0">
                <a:uFill>
                  <a:solidFill>
                    <a:srgbClr val="000000"/>
                  </a:solidFill>
                </a:uFill>
                <a:latin typeface="Noto Sans CJK JP Medium"/>
                <a:cs typeface="Noto Sans CJK JP Medium"/>
              </a:rPr>
              <a:t>使用方</a:t>
            </a:r>
            <a:r>
              <a:rPr sz="1200" b="0" u="heavy" spc="-10" dirty="0">
                <a:uFill>
                  <a:solidFill>
                    <a:srgbClr val="000000"/>
                  </a:solidFill>
                </a:uFill>
                <a:latin typeface="Noto Sans CJK JP Medium"/>
                <a:cs typeface="Noto Sans CJK JP Medium"/>
              </a:rPr>
              <a:t>法</a:t>
            </a:r>
            <a:endParaRPr sz="1200" dirty="0">
              <a:latin typeface="Noto Sans CJK JP Medium"/>
              <a:cs typeface="Noto Sans CJK JP Medium"/>
            </a:endParaRPr>
          </a:p>
          <a:p>
            <a:pPr marL="179705">
              <a:lnSpc>
                <a:spcPct val="100000"/>
              </a:lnSpc>
              <a:spcBef>
                <a:spcPts val="720"/>
              </a:spcBef>
            </a:pPr>
            <a:r>
              <a:rPr sz="1200" dirty="0">
                <a:latin typeface="kiloji"/>
                <a:cs typeface="kiloji"/>
              </a:rPr>
              <a:t>この乳酸菌入浴剤は、</a:t>
            </a:r>
            <a:r>
              <a:rPr sz="1200" dirty="0">
                <a:solidFill>
                  <a:srgbClr val="FF0000"/>
                </a:solidFill>
                <a:latin typeface="kiloji"/>
                <a:cs typeface="kiloji"/>
              </a:rPr>
              <a:t>女性の膣の環境を整え、膣炎の原因であるカンジダ菌</a:t>
            </a:r>
            <a:endParaRPr sz="1200" dirty="0">
              <a:latin typeface="kiloji"/>
              <a:cs typeface="kiloji"/>
            </a:endParaRPr>
          </a:p>
          <a:p>
            <a:pPr marL="179705" marR="175895" indent="-1270">
              <a:lnSpc>
                <a:spcPts val="2160"/>
              </a:lnSpc>
              <a:spcBef>
                <a:spcPts val="190"/>
              </a:spcBef>
            </a:pPr>
            <a:r>
              <a:rPr sz="1200" u="sng" spc="-295" dirty="0">
                <a:solidFill>
                  <a:srgbClr val="FF0000"/>
                </a:solidFill>
                <a:uFill>
                  <a:solidFill>
                    <a:srgbClr val="FF0000"/>
                  </a:solidFill>
                </a:uFill>
                <a:latin typeface="Times New Roman"/>
                <a:cs typeface="Times New Roman"/>
              </a:rPr>
              <a:t> </a:t>
            </a:r>
            <a:r>
              <a:rPr sz="1200" u="sng" dirty="0">
                <a:solidFill>
                  <a:srgbClr val="FF0000"/>
                </a:solidFill>
                <a:uFill>
                  <a:solidFill>
                    <a:srgbClr val="FF0000"/>
                  </a:solidFill>
                </a:uFill>
                <a:latin typeface="kiloji"/>
                <a:cs typeface="kiloji"/>
              </a:rPr>
              <a:t>の抑制効果を持っている「</a:t>
            </a:r>
            <a:r>
              <a:rPr sz="1200" u="sng" spc="-15" dirty="0">
                <a:solidFill>
                  <a:srgbClr val="FF0000"/>
                </a:solidFill>
                <a:uFill>
                  <a:solidFill>
                    <a:srgbClr val="FF0000"/>
                  </a:solidFill>
                </a:uFill>
                <a:latin typeface="Arial"/>
                <a:cs typeface="Arial"/>
              </a:rPr>
              <a:t>n</a:t>
            </a:r>
            <a:r>
              <a:rPr sz="1200" u="sng" spc="-5" dirty="0">
                <a:solidFill>
                  <a:srgbClr val="FF0000"/>
                </a:solidFill>
                <a:uFill>
                  <a:solidFill>
                    <a:srgbClr val="FF0000"/>
                  </a:solidFill>
                </a:uFill>
                <a:latin typeface="Arial"/>
                <a:cs typeface="Arial"/>
              </a:rPr>
              <a:t>a</a:t>
            </a:r>
            <a:r>
              <a:rPr sz="1200" u="sng" spc="-15" dirty="0">
                <a:solidFill>
                  <a:srgbClr val="FF0000"/>
                </a:solidFill>
                <a:uFill>
                  <a:solidFill>
                    <a:srgbClr val="FF0000"/>
                  </a:solidFill>
                </a:uFill>
                <a:latin typeface="Arial"/>
                <a:cs typeface="Arial"/>
              </a:rPr>
              <a:t>no</a:t>
            </a:r>
            <a:r>
              <a:rPr sz="1200" u="sng" dirty="0">
                <a:solidFill>
                  <a:srgbClr val="FF0000"/>
                </a:solidFill>
                <a:uFill>
                  <a:solidFill>
                    <a:srgbClr val="FF0000"/>
                  </a:solidFill>
                </a:uFill>
                <a:latin typeface="Arial"/>
                <a:cs typeface="Arial"/>
              </a:rPr>
              <a:t>EC</a:t>
            </a:r>
            <a:r>
              <a:rPr sz="1200" u="sng" spc="-5" dirty="0">
                <a:solidFill>
                  <a:srgbClr val="FF0000"/>
                </a:solidFill>
                <a:uFill>
                  <a:solidFill>
                    <a:srgbClr val="FF0000"/>
                  </a:solidFill>
                </a:uFill>
                <a:latin typeface="Arial"/>
                <a:cs typeface="Arial"/>
              </a:rPr>
              <a:t>F</a:t>
            </a:r>
            <a:r>
              <a:rPr sz="1200" u="sng" dirty="0">
                <a:solidFill>
                  <a:srgbClr val="FF0000"/>
                </a:solidFill>
                <a:uFill>
                  <a:solidFill>
                    <a:srgbClr val="FF0000"/>
                  </a:solidFill>
                </a:uFill>
                <a:latin typeface="kiloji"/>
                <a:cs typeface="kiloji"/>
              </a:rPr>
              <a:t>乳酸菌」を１兆個配合</a:t>
            </a:r>
            <a:r>
              <a:rPr sz="1200" dirty="0">
                <a:latin typeface="kiloji"/>
                <a:cs typeface="kiloji"/>
              </a:rPr>
              <a:t>しました。さらに 保湿効果の高いヒアルロン酸を入れておりま</a:t>
            </a:r>
            <a:r>
              <a:rPr sz="1200" spc="5" dirty="0">
                <a:latin typeface="kiloji"/>
                <a:cs typeface="kiloji"/>
              </a:rPr>
              <a:t>す</a:t>
            </a:r>
            <a:r>
              <a:rPr sz="1200" dirty="0">
                <a:latin typeface="kiloji"/>
                <a:cs typeface="kiloji"/>
              </a:rPr>
              <a:t>。</a:t>
            </a:r>
          </a:p>
          <a:p>
            <a:pPr marL="179705" marR="198755">
              <a:lnSpc>
                <a:spcPts val="2160"/>
              </a:lnSpc>
              <a:spcBef>
                <a:spcPts val="5"/>
              </a:spcBef>
            </a:pPr>
            <a:r>
              <a:rPr sz="1200" dirty="0">
                <a:latin typeface="kiloji"/>
                <a:cs typeface="kiloji"/>
              </a:rPr>
              <a:t>お風呂に入浴剤を入れて入浴前にシャワーなどを浴びてから入浴してくださ い。</a:t>
            </a:r>
            <a:r>
              <a:rPr sz="1200" dirty="0">
                <a:solidFill>
                  <a:srgbClr val="FF0000"/>
                </a:solidFill>
                <a:latin typeface="kiloji"/>
                <a:cs typeface="kiloji"/>
              </a:rPr>
              <a:t>入浴してからボディーソープなどは使わずに軽くシャワーを浴びてタオ</a:t>
            </a:r>
            <a:endParaRPr sz="1200" dirty="0">
              <a:latin typeface="kiloji"/>
              <a:cs typeface="kiloji"/>
            </a:endParaRPr>
          </a:p>
          <a:p>
            <a:pPr marL="179070">
              <a:lnSpc>
                <a:spcPct val="100000"/>
              </a:lnSpc>
              <a:spcBef>
                <a:spcPts val="525"/>
              </a:spcBef>
            </a:pPr>
            <a:r>
              <a:rPr sz="1200" u="sng" spc="-295" dirty="0">
                <a:solidFill>
                  <a:srgbClr val="FF0000"/>
                </a:solidFill>
                <a:uFill>
                  <a:solidFill>
                    <a:srgbClr val="FF0000"/>
                  </a:solidFill>
                </a:uFill>
                <a:latin typeface="Times New Roman"/>
                <a:cs typeface="Times New Roman"/>
              </a:rPr>
              <a:t> </a:t>
            </a:r>
            <a:r>
              <a:rPr sz="1200" u="sng" dirty="0">
                <a:solidFill>
                  <a:srgbClr val="FF0000"/>
                </a:solidFill>
                <a:uFill>
                  <a:solidFill>
                    <a:srgbClr val="FF0000"/>
                  </a:solidFill>
                </a:uFill>
                <a:latin typeface="kiloji"/>
                <a:cs typeface="kiloji"/>
              </a:rPr>
              <a:t>ルで拭き取りください</a:t>
            </a:r>
            <a:r>
              <a:rPr sz="1200" u="sng" spc="-10" dirty="0">
                <a:solidFill>
                  <a:srgbClr val="FF0000"/>
                </a:solidFill>
                <a:uFill>
                  <a:solidFill>
                    <a:srgbClr val="FF0000"/>
                  </a:solidFill>
                </a:uFill>
                <a:latin typeface="kiloji"/>
                <a:cs typeface="kiloji"/>
              </a:rPr>
              <a:t>。</a:t>
            </a:r>
            <a:endParaRPr sz="1200" dirty="0">
              <a:latin typeface="kiloji"/>
              <a:cs typeface="kiloji"/>
            </a:endParaRPr>
          </a:p>
        </p:txBody>
      </p:sp>
      <p:sp>
        <p:nvSpPr>
          <p:cNvPr id="17" name="テキスト ボックス 16">
            <a:extLst>
              <a:ext uri="{FF2B5EF4-FFF2-40B4-BE49-F238E27FC236}">
                <a16:creationId xmlns:a16="http://schemas.microsoft.com/office/drawing/2014/main" id="{2EC4B2B2-9C0C-774A-A47D-47DB537704E2}"/>
              </a:ext>
            </a:extLst>
          </p:cNvPr>
          <p:cNvSpPr txBox="1"/>
          <p:nvPr/>
        </p:nvSpPr>
        <p:spPr>
          <a:xfrm>
            <a:off x="193546" y="554940"/>
            <a:ext cx="7426453" cy="382156"/>
          </a:xfrm>
          <a:prstGeom prst="rect">
            <a:avLst/>
          </a:prstGeom>
          <a:solidFill>
            <a:schemeClr val="bg1"/>
          </a:solidFill>
        </p:spPr>
        <p:txBody>
          <a:bodyPr vert="horz" wrap="square" lIns="0" tIns="12700" rIns="0" bIns="0" rtlCol="0">
            <a:spAutoFit/>
          </a:bodyPr>
          <a:lstStyle>
            <a:lvl1pPr marL="12700">
              <a:lnSpc>
                <a:spcPct val="100000"/>
              </a:lnSpc>
              <a:spcBef>
                <a:spcPts val="100"/>
              </a:spcBef>
              <a:defRPr sz="2400" b="0" i="0" spc="10">
                <a:solidFill>
                  <a:srgbClr val="928852"/>
                </a:solidFill>
                <a:latin typeface="Noto Sans CJK JP Medium"/>
                <a:ea typeface="+mj-ea"/>
                <a:cs typeface="Noto Sans CJK JP Medium"/>
              </a:defRPr>
            </a:lvl1pPr>
          </a:lstStyle>
          <a:p>
            <a:r>
              <a:rPr lang="vi-VN" altLang="ja-JP" dirty="0"/>
              <a:t>Body arrange relaxy – muối tắm chứa lợi khuẩn lactic</a:t>
            </a:r>
            <a:endParaRPr lang="ja-JP" altLang="en-US"/>
          </a:p>
        </p:txBody>
      </p:sp>
      <p:sp>
        <p:nvSpPr>
          <p:cNvPr id="19" name="テキスト ボックス 18">
            <a:extLst>
              <a:ext uri="{FF2B5EF4-FFF2-40B4-BE49-F238E27FC236}">
                <a16:creationId xmlns:a16="http://schemas.microsoft.com/office/drawing/2014/main" id="{9C30F79E-E2A1-6B45-BAC4-387E6D596D70}"/>
              </a:ext>
            </a:extLst>
          </p:cNvPr>
          <p:cNvSpPr txBox="1"/>
          <p:nvPr/>
        </p:nvSpPr>
        <p:spPr>
          <a:xfrm>
            <a:off x="255179" y="1066926"/>
            <a:ext cx="5355236" cy="2062103"/>
          </a:xfrm>
          <a:prstGeom prst="rect">
            <a:avLst/>
          </a:prstGeom>
          <a:solidFill>
            <a:schemeClr val="bg1"/>
          </a:solidFill>
        </p:spPr>
        <p:txBody>
          <a:bodyPr wrap="square">
            <a:spAutoFit/>
          </a:bodyPr>
          <a:lstStyle/>
          <a:p>
            <a:pPr algn="just"/>
            <a:r>
              <a:rPr lang="ja-JP" altLang="en-US" sz="1600">
                <a:latin typeface="Calibri" panose="020F0502020204030204" pitchFamily="34" charset="0"/>
                <a:cs typeface="Calibri" panose="020F0502020204030204" pitchFamily="34" charset="0"/>
              </a:rPr>
              <a:t>Cảm ơn bạn đã sử dụng </a:t>
            </a:r>
            <a:r>
              <a:rPr lang="en-US" altLang="ja-JP" sz="1600" dirty="0">
                <a:latin typeface="Calibri" panose="020F0502020204030204" pitchFamily="34" charset="0"/>
                <a:cs typeface="Calibri" panose="020F0502020204030204" pitchFamily="34" charset="0"/>
              </a:rPr>
              <a:t>m</a:t>
            </a:r>
            <a:r>
              <a:rPr lang="ja-JP" altLang="en-US" sz="1600">
                <a:latin typeface="Calibri" panose="020F0502020204030204" pitchFamily="34" charset="0"/>
                <a:cs typeface="Calibri" panose="020F0502020204030204" pitchFamily="34" charset="0"/>
              </a:rPr>
              <a:t>uối tắm </a:t>
            </a:r>
            <a:r>
              <a:rPr lang="en-US" altLang="ja-JP" sz="1600" dirty="0" err="1">
                <a:latin typeface="Calibri" panose="020F0502020204030204" pitchFamily="34" charset="0"/>
                <a:cs typeface="Calibri" panose="020F0502020204030204" pitchFamily="34" charset="0"/>
              </a:rPr>
              <a:t>chứa</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lợi</a:t>
            </a:r>
            <a:r>
              <a:rPr lang="en-US" altLang="ja-JP" sz="1600" dirty="0">
                <a:latin typeface="Calibri" panose="020F0502020204030204" pitchFamily="34" charset="0"/>
                <a:cs typeface="Calibri" panose="020F0502020204030204" pitchFamily="34" charset="0"/>
              </a:rPr>
              <a:t> </a:t>
            </a:r>
            <a:r>
              <a:rPr lang="ja-JP" altLang="en-US" sz="1600">
                <a:latin typeface="Calibri" panose="020F0502020204030204" pitchFamily="34" charset="0"/>
                <a:cs typeface="Calibri" panose="020F0502020204030204" pitchFamily="34" charset="0"/>
              </a:rPr>
              <a:t>khuẩn Lactic Relaxy.</a:t>
            </a:r>
          </a:p>
          <a:p>
            <a:pPr algn="just"/>
            <a:r>
              <a:rPr lang="ja-JP" altLang="en-US" sz="1600">
                <a:latin typeface="Calibri" panose="020F0502020204030204" pitchFamily="34" charset="0"/>
                <a:cs typeface="Calibri" panose="020F0502020204030204" pitchFamily="34" charset="0"/>
              </a:rPr>
              <a:t>Tiếng nói của những khách hàng đã thực sự sử dụng </a:t>
            </a:r>
            <a:r>
              <a:rPr lang="en-US" altLang="ja-JP" sz="1600" dirty="0" err="1">
                <a:latin typeface="Calibri" panose="020F0502020204030204" pitchFamily="34" charset="0"/>
                <a:cs typeface="Calibri" panose="020F0502020204030204" pitchFamily="34" charset="0"/>
              </a:rPr>
              <a:t>sản</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phẩm</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là</a:t>
            </a:r>
            <a:r>
              <a:rPr lang="ja-JP" altLang="en-US" sz="1600">
                <a:latin typeface="Calibri" panose="020F0502020204030204" pitchFamily="34" charset="0"/>
                <a:cs typeface="Calibri" panose="020F0502020204030204" pitchFamily="34" charset="0"/>
              </a:rPr>
              <a:t> rất có giá trị.</a:t>
            </a:r>
          </a:p>
          <a:p>
            <a:pPr algn="just"/>
            <a:r>
              <a:rPr lang="en-US" altLang="ja-JP" sz="1600" dirty="0" err="1">
                <a:latin typeface="Calibri" panose="020F0502020204030204" pitchFamily="34" charset="0"/>
                <a:cs typeface="Calibri" panose="020F0502020204030204" pitchFamily="34" charset="0"/>
              </a:rPr>
              <a:t>Chúng</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tôi</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rất</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vui</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mừng</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vì</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điều</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này</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là</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phản</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hồi</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cho</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việc</a:t>
            </a:r>
            <a:r>
              <a:rPr lang="ja-JP" altLang="en-US" sz="1600">
                <a:latin typeface="Calibri" panose="020F0502020204030204" pitchFamily="34" charset="0"/>
                <a:cs typeface="Calibri" panose="020F0502020204030204" pitchFamily="34" charset="0"/>
              </a:rPr>
              <a:t> cải thiện sản phẩm, phát triển sản phẩm hơn nữa </a:t>
            </a:r>
            <a:r>
              <a:rPr lang="en-US" altLang="ja-JP" sz="1600" dirty="0" err="1">
                <a:latin typeface="Calibri" panose="020F0502020204030204" pitchFamily="34" charset="0"/>
                <a:cs typeface="Calibri" panose="020F0502020204030204" pitchFamily="34" charset="0"/>
              </a:rPr>
              <a:t>cũng</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như</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việc</a:t>
            </a:r>
            <a:r>
              <a:rPr lang="ja-JP" altLang="en-US" sz="1600">
                <a:latin typeface="Calibri" panose="020F0502020204030204" pitchFamily="34" charset="0"/>
                <a:cs typeface="Calibri" panose="020F0502020204030204" pitchFamily="34" charset="0"/>
              </a:rPr>
              <a:t> lập kế hoạch.</a:t>
            </a:r>
          </a:p>
          <a:p>
            <a:pPr algn="just"/>
            <a:r>
              <a:rPr lang="ja-JP" altLang="en-US" sz="1600">
                <a:latin typeface="Calibri" panose="020F0502020204030204" pitchFamily="34" charset="0"/>
                <a:cs typeface="Calibri" panose="020F0502020204030204" pitchFamily="34" charset="0"/>
              </a:rPr>
              <a:t>Chúng tôi chân thành </a:t>
            </a:r>
            <a:r>
              <a:rPr lang="en-US" altLang="ja-JP" sz="1600" dirty="0" err="1">
                <a:latin typeface="Calibri" panose="020F0502020204030204" pitchFamily="34" charset="0"/>
                <a:cs typeface="Calibri" panose="020F0502020204030204" pitchFamily="34" charset="0"/>
              </a:rPr>
              <a:t>cổ</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vũ</a:t>
            </a:r>
            <a:r>
              <a:rPr lang="en-US" altLang="ja-JP" sz="1600" dirty="0">
                <a:latin typeface="Calibri" panose="020F0502020204030204" pitchFamily="34" charset="0"/>
                <a:cs typeface="Calibri" panose="020F0502020204030204" pitchFamily="34" charset="0"/>
              </a:rPr>
              <a:t> </a:t>
            </a:r>
            <a:r>
              <a:rPr lang="ja-JP" altLang="en-US" sz="1600">
                <a:latin typeface="Calibri" panose="020F0502020204030204" pitchFamily="34" charset="0"/>
                <a:cs typeface="Calibri" panose="020F0502020204030204" pitchFamily="34" charset="0"/>
              </a:rPr>
              <a:t>cuộc sống như một người phụ nữ hạnh phúc của bạn.</a:t>
            </a:r>
          </a:p>
        </p:txBody>
      </p:sp>
      <p:sp>
        <p:nvSpPr>
          <p:cNvPr id="21" name="テキスト ボックス 20">
            <a:extLst>
              <a:ext uri="{FF2B5EF4-FFF2-40B4-BE49-F238E27FC236}">
                <a16:creationId xmlns:a16="http://schemas.microsoft.com/office/drawing/2014/main" id="{75D5512D-190A-0A48-A55D-23501DE094A8}"/>
              </a:ext>
            </a:extLst>
          </p:cNvPr>
          <p:cNvSpPr txBox="1"/>
          <p:nvPr/>
        </p:nvSpPr>
        <p:spPr>
          <a:xfrm>
            <a:off x="6118536" y="891753"/>
            <a:ext cx="5740907" cy="2308324"/>
          </a:xfrm>
          <a:prstGeom prst="rect">
            <a:avLst/>
          </a:prstGeom>
          <a:solidFill>
            <a:srgbClr val="FFFFCD"/>
          </a:solidFill>
          <a:ln>
            <a:solidFill>
              <a:srgbClr val="F1B943"/>
            </a:solidFill>
          </a:ln>
        </p:spPr>
        <p:txBody>
          <a:bodyPr wrap="square">
            <a:spAutoFit/>
          </a:bodyPr>
          <a:lstStyle/>
          <a:p>
            <a:pPr algn="just"/>
            <a:r>
              <a:rPr lang="en-US" altLang="ja-JP" sz="1600" u="sng" dirty="0" err="1">
                <a:latin typeface="Calibri" panose="020F0502020204030204" pitchFamily="34" charset="0"/>
                <a:cs typeface="Calibri" panose="020F0502020204030204" pitchFamily="34" charset="0"/>
              </a:rPr>
              <a:t>Cách</a:t>
            </a:r>
            <a:r>
              <a:rPr lang="en-US" altLang="ja-JP" sz="1600" u="sng" dirty="0">
                <a:latin typeface="Calibri" panose="020F0502020204030204" pitchFamily="34" charset="0"/>
                <a:cs typeface="Calibri" panose="020F0502020204030204" pitchFamily="34" charset="0"/>
              </a:rPr>
              <a:t> </a:t>
            </a:r>
            <a:r>
              <a:rPr lang="ja-JP" altLang="en-US" sz="1600" u="sng">
                <a:latin typeface="Calibri" panose="020F0502020204030204" pitchFamily="34" charset="0"/>
                <a:cs typeface="Calibri" panose="020F0502020204030204" pitchFamily="34" charset="0"/>
              </a:rPr>
              <a:t>sử dụng</a:t>
            </a:r>
            <a:endParaRPr lang="vi-VN" altLang="ja-JP" sz="1600" u="sng" dirty="0">
              <a:latin typeface="Calibri" panose="020F0502020204030204" pitchFamily="34" charset="0"/>
              <a:cs typeface="Calibri" panose="020F0502020204030204" pitchFamily="34" charset="0"/>
            </a:endParaRPr>
          </a:p>
          <a:p>
            <a:pPr algn="just"/>
            <a:endParaRPr lang="ja-JP" altLang="en-US" sz="1600" u="sng">
              <a:latin typeface="Calibri" panose="020F0502020204030204" pitchFamily="34" charset="0"/>
              <a:cs typeface="Calibri" panose="020F0502020204030204" pitchFamily="34" charset="0"/>
            </a:endParaRPr>
          </a:p>
          <a:p>
            <a:pPr algn="just"/>
            <a:r>
              <a:rPr lang="ja-JP" altLang="en-US" sz="1600">
                <a:latin typeface="Calibri" panose="020F0502020204030204" pitchFamily="34" charset="0"/>
                <a:cs typeface="Calibri" panose="020F0502020204030204" pitchFamily="34" charset="0"/>
              </a:rPr>
              <a:t>Muối tắm có </a:t>
            </a:r>
            <a:r>
              <a:rPr lang="vi-VN" altLang="ja-JP" sz="1600" dirty="0">
                <a:latin typeface="Calibri" panose="020F0502020204030204" pitchFamily="34" charset="0"/>
                <a:cs typeface="Calibri" panose="020F0502020204030204" pitchFamily="34" charset="0"/>
              </a:rPr>
              <a:t>lợi khuẩn</a:t>
            </a:r>
            <a:r>
              <a:rPr lang="ja-JP" altLang="en-US" sz="1600">
                <a:latin typeface="Calibri" panose="020F0502020204030204" pitchFamily="34" charset="0"/>
                <a:cs typeface="Calibri" panose="020F0502020204030204" pitchFamily="34" charset="0"/>
              </a:rPr>
              <a:t> lactic này </a:t>
            </a:r>
            <a:r>
              <a:rPr lang="vi-VN" altLang="ja-JP" sz="1600" u="sng" dirty="0">
                <a:solidFill>
                  <a:srgbClr val="FF0000"/>
                </a:solidFill>
                <a:latin typeface="Calibri" panose="020F0502020204030204" pitchFamily="34" charset="0"/>
                <a:cs typeface="Calibri" panose="020F0502020204030204" pitchFamily="34" charset="0"/>
              </a:rPr>
              <a:t>chứa 1 nghìn tỷ ”lợi khuẩn axit lactic nano ECF" có tác dụng điều hoà môi trường âm đạo nữ giới, ngăn chặn</a:t>
            </a:r>
            <a:r>
              <a:rPr lang="ja-JP" altLang="en-US" sz="1600" u="sng">
                <a:solidFill>
                  <a:srgbClr val="FF0000"/>
                </a:solidFill>
                <a:latin typeface="Calibri" panose="020F0502020204030204" pitchFamily="34" charset="0"/>
                <a:cs typeface="Calibri" panose="020F0502020204030204" pitchFamily="34" charset="0"/>
              </a:rPr>
              <a:t> </a:t>
            </a:r>
            <a:r>
              <a:rPr lang="en-US" altLang="ja-JP" sz="1600" u="sng" dirty="0" err="1">
                <a:solidFill>
                  <a:srgbClr val="FF0000"/>
                </a:solidFill>
                <a:latin typeface="Calibri" panose="020F0502020204030204" pitchFamily="34" charset="0"/>
                <a:cs typeface="Calibri" panose="020F0502020204030204" pitchFamily="34" charset="0"/>
              </a:rPr>
              <a:t>khuẩn</a:t>
            </a:r>
            <a:r>
              <a:rPr lang="en-US" altLang="ja-JP" sz="1600" u="sng" dirty="0">
                <a:solidFill>
                  <a:srgbClr val="FF0000"/>
                </a:solidFill>
                <a:latin typeface="Calibri" panose="020F0502020204030204" pitchFamily="34" charset="0"/>
                <a:cs typeface="Calibri" panose="020F0502020204030204" pitchFamily="34" charset="0"/>
              </a:rPr>
              <a:t> </a:t>
            </a:r>
            <a:r>
              <a:rPr lang="vi-VN" altLang="ja-JP" sz="1600" u="sng" dirty="0">
                <a:solidFill>
                  <a:srgbClr val="FF0000"/>
                </a:solidFill>
                <a:latin typeface="Calibri" panose="020F0502020204030204" pitchFamily="34" charset="0"/>
                <a:cs typeface="Calibri" panose="020F0502020204030204" pitchFamily="34" charset="0"/>
              </a:rPr>
              <a:t>Candida- nguyên  </a:t>
            </a:r>
            <a:r>
              <a:rPr lang="ja-JP" altLang="en-US" sz="1600" u="sng">
                <a:solidFill>
                  <a:srgbClr val="FF0000"/>
                </a:solidFill>
                <a:latin typeface="Calibri" panose="020F0502020204030204" pitchFamily="34" charset="0"/>
                <a:cs typeface="Calibri" panose="020F0502020204030204" pitchFamily="34" charset="0"/>
              </a:rPr>
              <a:t>gây ra bệnh viêm âm đạo</a:t>
            </a:r>
            <a:r>
              <a:rPr lang="ja-JP" altLang="en-US" sz="1600">
                <a:latin typeface="Calibri" panose="020F0502020204030204" pitchFamily="34" charset="0"/>
                <a:cs typeface="Calibri" panose="020F0502020204030204" pitchFamily="34" charset="0"/>
              </a:rPr>
              <a:t>.</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Sản</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phẩm</a:t>
            </a:r>
            <a:r>
              <a:rPr lang="en-US" altLang="ja-JP" sz="1600" dirty="0">
                <a:latin typeface="Calibri" panose="020F0502020204030204" pitchFamily="34" charset="0"/>
                <a:cs typeface="Calibri" panose="020F0502020204030204" pitchFamily="34" charset="0"/>
              </a:rPr>
              <a:t> </a:t>
            </a:r>
            <a:r>
              <a:rPr lang="vi-VN" altLang="ja-JP" sz="1600" dirty="0">
                <a:latin typeface="Calibri" panose="020F0502020204030204" pitchFamily="34" charset="0"/>
                <a:cs typeface="Calibri" panose="020F0502020204030204" pitchFamily="34" charset="0"/>
              </a:rPr>
              <a:t>cũng chứa axit hyaluronic có tác dụng dưỡng ẩm cao.</a:t>
            </a:r>
            <a:endParaRPr lang="ja-JP" altLang="en-US" sz="1600">
              <a:latin typeface="Calibri" panose="020F0502020204030204" pitchFamily="34" charset="0"/>
              <a:cs typeface="Calibri" panose="020F0502020204030204" pitchFamily="34" charset="0"/>
            </a:endParaRPr>
          </a:p>
          <a:p>
            <a:pPr algn="just"/>
            <a:r>
              <a:rPr lang="ja-JP" altLang="en-US" sz="1600">
                <a:latin typeface="Calibri" panose="020F0502020204030204" pitchFamily="34" charset="0"/>
                <a:cs typeface="Calibri" panose="020F0502020204030204" pitchFamily="34" charset="0"/>
              </a:rPr>
              <a:t>Vui lòng cho muối tắm vào bồn tắm và tắm </a:t>
            </a:r>
            <a:r>
              <a:rPr lang="en-US" altLang="ja-JP" sz="1600" dirty="0" err="1">
                <a:latin typeface="Calibri" panose="020F0502020204030204" pitchFamily="34" charset="0"/>
                <a:cs typeface="Calibri" panose="020F0502020204030204" pitchFamily="34" charset="0"/>
              </a:rPr>
              <a:t>vòi</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sen</a:t>
            </a:r>
            <a:r>
              <a:rPr lang="en-US" altLang="ja-JP" sz="1600" dirty="0">
                <a:latin typeface="Calibri" panose="020F0502020204030204" pitchFamily="34" charset="0"/>
                <a:cs typeface="Calibri" panose="020F0502020204030204" pitchFamily="34" charset="0"/>
              </a:rPr>
              <a:t> </a:t>
            </a:r>
            <a:r>
              <a:rPr lang="ja-JP" altLang="en-US" sz="1600">
                <a:latin typeface="Calibri" panose="020F0502020204030204" pitchFamily="34" charset="0"/>
                <a:cs typeface="Calibri" panose="020F0502020204030204" pitchFamily="34" charset="0"/>
              </a:rPr>
              <a:t>trước khi </a:t>
            </a:r>
            <a:r>
              <a:rPr lang="en-US" altLang="ja-JP" sz="1600" dirty="0" err="1">
                <a:latin typeface="Calibri" panose="020F0502020204030204" pitchFamily="34" charset="0"/>
                <a:cs typeface="Calibri" panose="020F0502020204030204" pitchFamily="34" charset="0"/>
              </a:rPr>
              <a:t>vào</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bồn</a:t>
            </a:r>
            <a:r>
              <a:rPr lang="en-US" altLang="ja-JP" sz="1600" dirty="0">
                <a:latin typeface="Calibri" panose="020F0502020204030204" pitchFamily="34" charset="0"/>
                <a:cs typeface="Calibri" panose="020F0502020204030204" pitchFamily="34" charset="0"/>
              </a:rPr>
              <a:t> </a:t>
            </a:r>
            <a:r>
              <a:rPr lang="ja-JP" altLang="en-US" sz="1600">
                <a:latin typeface="Calibri" panose="020F0502020204030204" pitchFamily="34" charset="0"/>
                <a:cs typeface="Calibri" panose="020F0502020204030204" pitchFamily="34" charset="0"/>
              </a:rPr>
              <a:t>tắm. </a:t>
            </a:r>
            <a:r>
              <a:rPr lang="ja-JP" altLang="en-US" sz="1600" u="sng">
                <a:solidFill>
                  <a:srgbClr val="FF0000"/>
                </a:solidFill>
                <a:latin typeface="Calibri" panose="020F0502020204030204" pitchFamily="34" charset="0"/>
                <a:cs typeface="Calibri" panose="020F0502020204030204" pitchFamily="34" charset="0"/>
              </a:rPr>
              <a:t>Sau khi tắm xong không dùng xà phòng tắm </a:t>
            </a:r>
            <a:r>
              <a:rPr lang="en-US" altLang="ja-JP" sz="1600" u="sng" dirty="0" err="1">
                <a:solidFill>
                  <a:srgbClr val="FF0000"/>
                </a:solidFill>
                <a:latin typeface="Calibri" panose="020F0502020204030204" pitchFamily="34" charset="0"/>
                <a:cs typeface="Calibri" panose="020F0502020204030204" pitchFamily="34" charset="0"/>
              </a:rPr>
              <a:t>mà</a:t>
            </a:r>
            <a:r>
              <a:rPr lang="en-US" altLang="ja-JP" sz="1600" u="sng" dirty="0">
                <a:solidFill>
                  <a:srgbClr val="FF0000"/>
                </a:solidFill>
                <a:latin typeface="Calibri" panose="020F0502020204030204" pitchFamily="34" charset="0"/>
                <a:cs typeface="Calibri" panose="020F0502020204030204" pitchFamily="34" charset="0"/>
              </a:rPr>
              <a:t> </a:t>
            </a:r>
            <a:r>
              <a:rPr lang="en-US" altLang="ja-JP" sz="1600" u="sng" dirty="0" err="1">
                <a:solidFill>
                  <a:srgbClr val="FF0000"/>
                </a:solidFill>
                <a:latin typeface="Calibri" panose="020F0502020204030204" pitchFamily="34" charset="0"/>
                <a:cs typeface="Calibri" panose="020F0502020204030204" pitchFamily="34" charset="0"/>
              </a:rPr>
              <a:t>chỉ</a:t>
            </a:r>
            <a:r>
              <a:rPr lang="en-US" altLang="ja-JP" sz="1600" u="sng" dirty="0">
                <a:solidFill>
                  <a:srgbClr val="FF0000"/>
                </a:solidFill>
                <a:latin typeface="Calibri" panose="020F0502020204030204" pitchFamily="34" charset="0"/>
                <a:cs typeface="Calibri" panose="020F0502020204030204" pitchFamily="34" charset="0"/>
              </a:rPr>
              <a:t> </a:t>
            </a:r>
            <a:r>
              <a:rPr lang="ja-JP" altLang="en-US" sz="1600" u="sng">
                <a:solidFill>
                  <a:srgbClr val="FF0000"/>
                </a:solidFill>
                <a:latin typeface="Calibri" panose="020F0502020204030204" pitchFamily="34" charset="0"/>
                <a:cs typeface="Calibri" panose="020F0502020204030204" pitchFamily="34" charset="0"/>
              </a:rPr>
              <a:t>nên tắm nhẹ</a:t>
            </a:r>
            <a:r>
              <a:rPr lang="en-US" altLang="ja-JP" sz="1600" u="sng" dirty="0">
                <a:solidFill>
                  <a:srgbClr val="FF0000"/>
                </a:solidFill>
                <a:latin typeface="Calibri" panose="020F0502020204030204" pitchFamily="34" charset="0"/>
                <a:cs typeface="Calibri" panose="020F0502020204030204" pitchFamily="34" charset="0"/>
              </a:rPr>
              <a:t> </a:t>
            </a:r>
            <a:r>
              <a:rPr lang="en-US" altLang="ja-JP" sz="1600" u="sng" dirty="0" err="1">
                <a:solidFill>
                  <a:srgbClr val="FF0000"/>
                </a:solidFill>
                <a:latin typeface="Calibri" panose="020F0502020204030204" pitchFamily="34" charset="0"/>
                <a:cs typeface="Calibri" panose="020F0502020204030204" pitchFamily="34" charset="0"/>
              </a:rPr>
              <a:t>bằng</a:t>
            </a:r>
            <a:r>
              <a:rPr lang="en-US" altLang="ja-JP" sz="1600" u="sng" dirty="0">
                <a:solidFill>
                  <a:srgbClr val="FF0000"/>
                </a:solidFill>
                <a:latin typeface="Calibri" panose="020F0502020204030204" pitchFamily="34" charset="0"/>
                <a:cs typeface="Calibri" panose="020F0502020204030204" pitchFamily="34" charset="0"/>
              </a:rPr>
              <a:t> </a:t>
            </a:r>
            <a:r>
              <a:rPr lang="en-US" altLang="ja-JP" sz="1600" u="sng" dirty="0" err="1">
                <a:solidFill>
                  <a:srgbClr val="FF0000"/>
                </a:solidFill>
                <a:latin typeface="Calibri" panose="020F0502020204030204" pitchFamily="34" charset="0"/>
                <a:cs typeface="Calibri" panose="020F0502020204030204" pitchFamily="34" charset="0"/>
              </a:rPr>
              <a:t>vòi</a:t>
            </a:r>
            <a:r>
              <a:rPr lang="en-US" altLang="ja-JP" sz="1600" u="sng" dirty="0">
                <a:solidFill>
                  <a:srgbClr val="FF0000"/>
                </a:solidFill>
                <a:latin typeface="Calibri" panose="020F0502020204030204" pitchFamily="34" charset="0"/>
                <a:cs typeface="Calibri" panose="020F0502020204030204" pitchFamily="34" charset="0"/>
              </a:rPr>
              <a:t> </a:t>
            </a:r>
            <a:r>
              <a:rPr lang="en-US" altLang="ja-JP" sz="1600" u="sng" dirty="0" err="1">
                <a:solidFill>
                  <a:srgbClr val="FF0000"/>
                </a:solidFill>
                <a:latin typeface="Calibri" panose="020F0502020204030204" pitchFamily="34" charset="0"/>
                <a:cs typeface="Calibri" panose="020F0502020204030204" pitchFamily="34" charset="0"/>
              </a:rPr>
              <a:t>sen</a:t>
            </a:r>
            <a:r>
              <a:rPr lang="en-US" altLang="ja-JP" sz="1600" u="sng" dirty="0">
                <a:solidFill>
                  <a:srgbClr val="FF0000"/>
                </a:solidFill>
                <a:latin typeface="Calibri" panose="020F0502020204030204" pitchFamily="34" charset="0"/>
                <a:cs typeface="Calibri" panose="020F0502020204030204" pitchFamily="34" charset="0"/>
              </a:rPr>
              <a:t> </a:t>
            </a:r>
            <a:r>
              <a:rPr lang="en-US" altLang="ja-JP" sz="1600" u="sng" dirty="0" err="1">
                <a:solidFill>
                  <a:srgbClr val="FF0000"/>
                </a:solidFill>
                <a:latin typeface="Calibri" panose="020F0502020204030204" pitchFamily="34" charset="0"/>
                <a:cs typeface="Calibri" panose="020F0502020204030204" pitchFamily="34" charset="0"/>
              </a:rPr>
              <a:t>và</a:t>
            </a:r>
            <a:r>
              <a:rPr lang="en-US" altLang="ja-JP" sz="1600" u="sng" dirty="0">
                <a:solidFill>
                  <a:srgbClr val="FF0000"/>
                </a:solidFill>
                <a:latin typeface="Calibri" panose="020F0502020204030204" pitchFamily="34" charset="0"/>
                <a:cs typeface="Calibri" panose="020F0502020204030204" pitchFamily="34" charset="0"/>
              </a:rPr>
              <a:t> </a:t>
            </a:r>
            <a:r>
              <a:rPr lang="en-US" altLang="ja-JP" sz="1600" u="sng" dirty="0" err="1">
                <a:solidFill>
                  <a:srgbClr val="FF0000"/>
                </a:solidFill>
                <a:latin typeface="Calibri" panose="020F0502020204030204" pitchFamily="34" charset="0"/>
                <a:cs typeface="Calibri" panose="020F0502020204030204" pitchFamily="34" charset="0"/>
              </a:rPr>
              <a:t>lau</a:t>
            </a:r>
            <a:r>
              <a:rPr lang="en-US" altLang="ja-JP" sz="1600" u="sng" dirty="0">
                <a:solidFill>
                  <a:srgbClr val="FF0000"/>
                </a:solidFill>
                <a:latin typeface="Calibri" panose="020F0502020204030204" pitchFamily="34" charset="0"/>
                <a:cs typeface="Calibri" panose="020F0502020204030204" pitchFamily="34" charset="0"/>
              </a:rPr>
              <a:t> </a:t>
            </a:r>
            <a:r>
              <a:rPr lang="en-US" altLang="ja-JP" sz="1600" u="sng" dirty="0" err="1">
                <a:solidFill>
                  <a:srgbClr val="FF0000"/>
                </a:solidFill>
                <a:latin typeface="Calibri" panose="020F0502020204030204" pitchFamily="34" charset="0"/>
                <a:cs typeface="Calibri" panose="020F0502020204030204" pitchFamily="34" charset="0"/>
              </a:rPr>
              <a:t>người</a:t>
            </a:r>
            <a:r>
              <a:rPr lang="en-US" altLang="ja-JP" sz="1600" u="sng" dirty="0">
                <a:solidFill>
                  <a:srgbClr val="FF0000"/>
                </a:solidFill>
                <a:latin typeface="Calibri" panose="020F0502020204030204" pitchFamily="34" charset="0"/>
                <a:cs typeface="Calibri" panose="020F0502020204030204" pitchFamily="34" charset="0"/>
              </a:rPr>
              <a:t> </a:t>
            </a:r>
            <a:r>
              <a:rPr lang="en-US" altLang="ja-JP" sz="1600" u="sng" dirty="0" err="1">
                <a:solidFill>
                  <a:srgbClr val="FF0000"/>
                </a:solidFill>
                <a:latin typeface="Calibri" panose="020F0502020204030204" pitchFamily="34" charset="0"/>
                <a:cs typeface="Calibri" panose="020F0502020204030204" pitchFamily="34" charset="0"/>
              </a:rPr>
              <a:t>bằng</a:t>
            </a:r>
            <a:r>
              <a:rPr lang="en-US" altLang="ja-JP" sz="1600" u="sng" dirty="0">
                <a:solidFill>
                  <a:srgbClr val="FF0000"/>
                </a:solidFill>
                <a:latin typeface="Calibri" panose="020F0502020204030204" pitchFamily="34" charset="0"/>
                <a:cs typeface="Calibri" panose="020F0502020204030204" pitchFamily="34" charset="0"/>
              </a:rPr>
              <a:t> </a:t>
            </a:r>
            <a:r>
              <a:rPr lang="en-US" altLang="ja-JP" sz="1600" u="sng" dirty="0" err="1">
                <a:solidFill>
                  <a:srgbClr val="FF0000"/>
                </a:solidFill>
                <a:latin typeface="Calibri" panose="020F0502020204030204" pitchFamily="34" charset="0"/>
                <a:cs typeface="Calibri" panose="020F0502020204030204" pitchFamily="34" charset="0"/>
              </a:rPr>
              <a:t>khăn</a:t>
            </a:r>
            <a:r>
              <a:rPr lang="en-US" altLang="ja-JP" sz="1600" u="sng" dirty="0">
                <a:solidFill>
                  <a:srgbClr val="FF0000"/>
                </a:solidFill>
                <a:latin typeface="Calibri" panose="020F0502020204030204" pitchFamily="34" charset="0"/>
                <a:cs typeface="Calibri" panose="020F0502020204030204" pitchFamily="34" charset="0"/>
              </a:rPr>
              <a:t> </a:t>
            </a:r>
            <a:r>
              <a:rPr lang="en-US" altLang="ja-JP" sz="1600" u="sng" dirty="0" err="1">
                <a:solidFill>
                  <a:srgbClr val="FF0000"/>
                </a:solidFill>
                <a:latin typeface="Calibri" panose="020F0502020204030204" pitchFamily="34" charset="0"/>
                <a:cs typeface="Calibri" panose="020F0502020204030204" pitchFamily="34" charset="0"/>
              </a:rPr>
              <a:t>tắm</a:t>
            </a:r>
            <a:r>
              <a:rPr lang="ja-JP" altLang="en-US" sz="1600">
                <a:latin typeface="Calibri" panose="020F0502020204030204" pitchFamily="34" charset="0"/>
                <a:cs typeface="Calibri" panose="020F0502020204030204" pitchFamily="34" charset="0"/>
              </a:rPr>
              <a:t>.</a:t>
            </a:r>
            <a:endParaRPr lang="vi-VN" altLang="ja-JP" sz="1600" dirty="0">
              <a:latin typeface="Calibri" panose="020F0502020204030204" pitchFamily="34" charset="0"/>
              <a:cs typeface="Calibri" panose="020F0502020204030204" pitchFamily="34" charset="0"/>
            </a:endParaRPr>
          </a:p>
        </p:txBody>
      </p:sp>
      <p:sp>
        <p:nvSpPr>
          <p:cNvPr id="23" name="テキスト ボックス 22">
            <a:extLst>
              <a:ext uri="{FF2B5EF4-FFF2-40B4-BE49-F238E27FC236}">
                <a16:creationId xmlns:a16="http://schemas.microsoft.com/office/drawing/2014/main" id="{DD9DCB56-8740-554C-9B7C-6B5FCC569FC4}"/>
              </a:ext>
            </a:extLst>
          </p:cNvPr>
          <p:cNvSpPr txBox="1"/>
          <p:nvPr/>
        </p:nvSpPr>
        <p:spPr>
          <a:xfrm>
            <a:off x="806047" y="3191569"/>
            <a:ext cx="5024208" cy="1569660"/>
          </a:xfrm>
          <a:prstGeom prst="rect">
            <a:avLst/>
          </a:prstGeom>
          <a:solidFill>
            <a:schemeClr val="bg1"/>
          </a:solidFill>
        </p:spPr>
        <p:txBody>
          <a:bodyPr wrap="square">
            <a:spAutoFit/>
          </a:bodyPr>
          <a:lstStyle/>
          <a:p>
            <a:r>
              <a:rPr lang="ja-JP" altLang="en-US" sz="1600">
                <a:latin typeface="Calibri" panose="020F0502020204030204" pitchFamily="34" charset="0"/>
                <a:cs typeface="Calibri" panose="020F0502020204030204" pitchFamily="34" charset="0"/>
              </a:rPr>
              <a:t>1</a:t>
            </a:r>
            <a:r>
              <a:rPr lang="vi-VN" altLang="ja-JP" sz="1600" dirty="0">
                <a:latin typeface="Calibri" panose="020F0502020204030204" pitchFamily="34" charset="0"/>
                <a:cs typeface="Calibri" panose="020F0502020204030204" pitchFamily="34" charset="0"/>
              </a:rPr>
              <a:t>/</a:t>
            </a:r>
            <a:r>
              <a:rPr lang="ja-JP" altLang="en-US" sz="1600">
                <a:latin typeface="Calibri" panose="020F0502020204030204" pitchFamily="34" charset="0"/>
                <a:cs typeface="Calibri" panose="020F0502020204030204" pitchFamily="34" charset="0"/>
              </a:rPr>
              <a:t> Da bạn cảm thấy thế nào sau khi tắm? (Có thể có nhiều lựa chọn)</a:t>
            </a:r>
          </a:p>
          <a:p>
            <a:r>
              <a:rPr lang="vi-VN" altLang="ja-JP" sz="1600" dirty="0">
                <a:latin typeface="Calibri" panose="020F0502020204030204" pitchFamily="34" charset="0"/>
                <a:cs typeface="Calibri" panose="020F0502020204030204" pitchFamily="34" charset="0"/>
              </a:rPr>
              <a:t>1.</a:t>
            </a:r>
            <a:r>
              <a:rPr lang="ja-JP" altLang="en-US" sz="1600">
                <a:latin typeface="Calibri" panose="020F0502020204030204" pitchFamily="34" charset="0"/>
                <a:cs typeface="Calibri" panose="020F0502020204030204" pitchFamily="34" charset="0"/>
              </a:rPr>
              <a:t>Có </a:t>
            </a:r>
            <a:r>
              <a:rPr lang="en-US" altLang="ja-JP" sz="1600" dirty="0" err="1">
                <a:latin typeface="Calibri" panose="020F0502020204030204" pitchFamily="34" charset="0"/>
                <a:cs typeface="Calibri" panose="020F0502020204030204" pitchFamily="34" charset="0"/>
              </a:rPr>
              <a:t>khả</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năng</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giữ</a:t>
            </a:r>
            <a:r>
              <a:rPr lang="en-US" altLang="ja-JP" sz="1600" dirty="0">
                <a:latin typeface="Calibri" panose="020F0502020204030204" pitchFamily="34" charset="0"/>
                <a:cs typeface="Calibri" panose="020F0502020204030204" pitchFamily="34" charset="0"/>
              </a:rPr>
              <a:t> </a:t>
            </a:r>
            <a:r>
              <a:rPr lang="ja-JP" altLang="en-US" sz="1600">
                <a:latin typeface="Calibri" panose="020F0502020204030204" pitchFamily="34" charset="0"/>
                <a:cs typeface="Calibri" panose="020F0502020204030204" pitchFamily="34" charset="0"/>
              </a:rPr>
              <a:t>ẩm.</a:t>
            </a:r>
          </a:p>
          <a:p>
            <a:r>
              <a:rPr lang="vi-VN" altLang="ja-JP" sz="1600" dirty="0">
                <a:latin typeface="Calibri" panose="020F0502020204030204" pitchFamily="34" charset="0"/>
                <a:cs typeface="Calibri" panose="020F0502020204030204" pitchFamily="34" charset="0"/>
              </a:rPr>
              <a:t>2.</a:t>
            </a:r>
            <a:r>
              <a:rPr lang="ja-JP" altLang="en-US" sz="1600">
                <a:latin typeface="Calibri" panose="020F0502020204030204" pitchFamily="34" charset="0"/>
                <a:cs typeface="Calibri" panose="020F0502020204030204" pitchFamily="34" charset="0"/>
              </a:rPr>
              <a:t>Cảm giác như </a:t>
            </a:r>
            <a:r>
              <a:rPr lang="en-US" altLang="ja-JP" sz="1600" dirty="0" err="1">
                <a:latin typeface="Calibri" panose="020F0502020204030204" pitchFamily="34" charset="0"/>
                <a:cs typeface="Calibri" panose="020F0502020204030204" pitchFamily="34" charset="0"/>
              </a:rPr>
              <a:t>tẩy</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được</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lớp</a:t>
            </a:r>
            <a:r>
              <a:rPr lang="en-US" altLang="ja-JP" sz="1600" dirty="0">
                <a:latin typeface="Calibri" panose="020F0502020204030204" pitchFamily="34" charset="0"/>
                <a:cs typeface="Calibri" panose="020F0502020204030204" pitchFamily="34" charset="0"/>
              </a:rPr>
              <a:t> da </a:t>
            </a:r>
            <a:r>
              <a:rPr lang="en-US" altLang="ja-JP" sz="1600" dirty="0" err="1">
                <a:latin typeface="Calibri" panose="020F0502020204030204" pitchFamily="34" charset="0"/>
                <a:cs typeface="Calibri" panose="020F0502020204030204" pitchFamily="34" charset="0"/>
              </a:rPr>
              <a:t>chết</a:t>
            </a:r>
            <a:r>
              <a:rPr lang="en-US" altLang="ja-JP" sz="1600" dirty="0">
                <a:latin typeface="Calibri" panose="020F0502020204030204" pitchFamily="34" charset="0"/>
                <a:cs typeface="Calibri" panose="020F0502020204030204" pitchFamily="34" charset="0"/>
              </a:rPr>
              <a:t>, da </a:t>
            </a:r>
            <a:r>
              <a:rPr lang="ja-JP" altLang="en-US" sz="1600">
                <a:latin typeface="Calibri" panose="020F0502020204030204" pitchFamily="34" charset="0"/>
                <a:cs typeface="Calibri" panose="020F0502020204030204" pitchFamily="34" charset="0"/>
              </a:rPr>
              <a:t>mịn</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màng</a:t>
            </a:r>
            <a:r>
              <a:rPr lang="ja-JP" altLang="en-US" sz="1600">
                <a:latin typeface="Calibri" panose="020F0502020204030204" pitchFamily="34" charset="0"/>
                <a:cs typeface="Calibri" panose="020F0502020204030204" pitchFamily="34" charset="0"/>
              </a:rPr>
              <a:t>.</a:t>
            </a:r>
          </a:p>
          <a:p>
            <a:r>
              <a:rPr lang="vi-VN" altLang="ja-JP" sz="1600" dirty="0">
                <a:latin typeface="Calibri" panose="020F0502020204030204" pitchFamily="34" charset="0"/>
                <a:cs typeface="Calibri" panose="020F0502020204030204" pitchFamily="34" charset="0"/>
              </a:rPr>
              <a:t>3. </a:t>
            </a:r>
            <a:r>
              <a:rPr lang="en-US" altLang="ja-JP" sz="1600" dirty="0">
                <a:latin typeface="Calibri" panose="020F0502020204030204" pitchFamily="34" charset="0"/>
                <a:cs typeface="Calibri" panose="020F0502020204030204" pitchFamily="34" charset="0"/>
              </a:rPr>
              <a:t>Da </a:t>
            </a:r>
            <a:r>
              <a:rPr lang="en-US" altLang="ja-JP" sz="1600" dirty="0" err="1">
                <a:latin typeface="Calibri" panose="020F0502020204030204" pitchFamily="34" charset="0"/>
                <a:cs typeface="Calibri" panose="020F0502020204030204" pitchFamily="34" charset="0"/>
              </a:rPr>
              <a:t>có</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độ</a:t>
            </a:r>
            <a:r>
              <a:rPr lang="ja-JP" altLang="en-US" sz="1600">
                <a:latin typeface="Calibri" panose="020F0502020204030204" pitchFamily="34" charset="0"/>
                <a:cs typeface="Calibri" panose="020F0502020204030204" pitchFamily="34" charset="0"/>
              </a:rPr>
              <a:t> ẩm</a:t>
            </a:r>
            <a:r>
              <a:rPr lang="en-US" altLang="ja-JP" sz="1600" dirty="0">
                <a:latin typeface="Calibri" panose="020F0502020204030204" pitchFamily="34" charset="0"/>
                <a:cs typeface="Calibri" panose="020F0502020204030204" pitchFamily="34" charset="0"/>
              </a:rPr>
              <a:t> </a:t>
            </a:r>
            <a:r>
              <a:rPr lang="en-US" altLang="ja-JP" sz="1600" dirty="0" err="1">
                <a:latin typeface="Calibri" panose="020F0502020204030204" pitchFamily="34" charset="0"/>
                <a:cs typeface="Calibri" panose="020F0502020204030204" pitchFamily="34" charset="0"/>
              </a:rPr>
              <a:t>mướt</a:t>
            </a:r>
            <a:r>
              <a:rPr lang="ja-JP" altLang="en-US" sz="1600">
                <a:latin typeface="Calibri" panose="020F0502020204030204" pitchFamily="34" charset="0"/>
                <a:cs typeface="Calibri" panose="020F0502020204030204" pitchFamily="34" charset="0"/>
              </a:rPr>
              <a:t>.</a:t>
            </a:r>
          </a:p>
          <a:p>
            <a:r>
              <a:rPr lang="vi-VN" altLang="ja-JP" sz="1600" dirty="0">
                <a:latin typeface="Calibri" panose="020F0502020204030204" pitchFamily="34" charset="0"/>
                <a:cs typeface="Calibri" panose="020F0502020204030204" pitchFamily="34" charset="0"/>
              </a:rPr>
              <a:t>4.</a:t>
            </a:r>
            <a:r>
              <a:rPr lang="ja-JP" altLang="en-US" sz="1600">
                <a:latin typeface="Calibri" panose="020F0502020204030204" pitchFamily="34" charset="0"/>
                <a:cs typeface="Calibri" panose="020F0502020204030204" pitchFamily="34" charset="0"/>
              </a:rPr>
              <a:t>Không khác gì so với các loại muối tắm khác.</a:t>
            </a:r>
          </a:p>
        </p:txBody>
      </p:sp>
      <p:sp>
        <p:nvSpPr>
          <p:cNvPr id="11" name="object 11"/>
          <p:cNvSpPr/>
          <p:nvPr/>
        </p:nvSpPr>
        <p:spPr>
          <a:xfrm>
            <a:off x="5045396" y="2226309"/>
            <a:ext cx="1569719" cy="1211580"/>
          </a:xfrm>
          <a:prstGeom prst="rect">
            <a:avLst/>
          </a:prstGeom>
          <a:blipFill>
            <a:blip r:embed="rId2" cstate="print"/>
            <a:stretch>
              <a:fillRect/>
            </a:stretch>
          </a:blipFill>
        </p:spPr>
        <p:txBody>
          <a:bodyPr wrap="square" lIns="0" tIns="0" rIns="0" bIns="0" rtlCol="0"/>
          <a:lstStyle/>
          <a:p>
            <a:endParaRPr/>
          </a:p>
        </p:txBody>
      </p:sp>
      <p:sp>
        <p:nvSpPr>
          <p:cNvPr id="25" name="テキスト ボックス 24">
            <a:extLst>
              <a:ext uri="{FF2B5EF4-FFF2-40B4-BE49-F238E27FC236}">
                <a16:creationId xmlns:a16="http://schemas.microsoft.com/office/drawing/2014/main" id="{AE37A83B-3437-194A-8D08-535986AEEAEF}"/>
              </a:ext>
            </a:extLst>
          </p:cNvPr>
          <p:cNvSpPr txBox="1"/>
          <p:nvPr/>
        </p:nvSpPr>
        <p:spPr>
          <a:xfrm>
            <a:off x="806047" y="4911276"/>
            <a:ext cx="5289953" cy="1569660"/>
          </a:xfrm>
          <a:prstGeom prst="rect">
            <a:avLst/>
          </a:prstGeom>
          <a:solidFill>
            <a:schemeClr val="bg1"/>
          </a:solidFill>
        </p:spPr>
        <p:txBody>
          <a:bodyPr wrap="square">
            <a:spAutoFit/>
          </a:bodyPr>
          <a:lstStyle>
            <a:defPPr>
              <a:defRPr lang="ja-JP"/>
            </a:defPPr>
            <a:lvl1pPr>
              <a:defRPr sz="1600">
                <a:latin typeface="Calibri" panose="020F0502020204030204" pitchFamily="34" charset="0"/>
                <a:cs typeface="Calibri" panose="020F0502020204030204" pitchFamily="34" charset="0"/>
              </a:defRPr>
            </a:lvl1pPr>
          </a:lstStyle>
          <a:p>
            <a:r>
              <a:rPr lang="ja-JP" altLang="en-US"/>
              <a:t>2</a:t>
            </a:r>
            <a:r>
              <a:rPr lang="vi-VN" altLang="ja-JP" dirty="0"/>
              <a:t>/</a:t>
            </a:r>
            <a:r>
              <a:rPr lang="ja-JP" altLang="en-US"/>
              <a:t> Vùng kín sau khi tắm có thay đổi gì không? (Có thể có nhiều lựa chọn)</a:t>
            </a:r>
          </a:p>
          <a:p>
            <a:r>
              <a:rPr lang="vi-VN" altLang="ja-JP" dirty="0"/>
              <a:t>1.</a:t>
            </a:r>
            <a:r>
              <a:rPr lang="ja-JP" altLang="en-US"/>
              <a:t>Tôi không còn bận tâm về mùi nữa.</a:t>
            </a:r>
          </a:p>
          <a:p>
            <a:r>
              <a:rPr lang="vi-VN" altLang="ja-JP" dirty="0"/>
              <a:t>2.</a:t>
            </a:r>
            <a:r>
              <a:rPr lang="ja-JP" altLang="en-US"/>
              <a:t>Dịch âm đạo đã giảm.</a:t>
            </a:r>
          </a:p>
          <a:p>
            <a:r>
              <a:rPr lang="vi-VN" altLang="ja-JP" dirty="0"/>
              <a:t>3.</a:t>
            </a:r>
            <a:r>
              <a:rPr lang="ja-JP" altLang="en-US"/>
              <a:t>Cơn ngứa đã giảm bớt.</a:t>
            </a:r>
          </a:p>
          <a:p>
            <a:r>
              <a:rPr lang="vi-VN" altLang="ja-JP" dirty="0"/>
              <a:t>4.</a:t>
            </a:r>
            <a:r>
              <a:rPr lang="ja-JP" altLang="en-US"/>
              <a:t>Không có thay đổi đặc biệt.</a:t>
            </a:r>
          </a:p>
        </p:txBody>
      </p:sp>
      <p:sp>
        <p:nvSpPr>
          <p:cNvPr id="28" name="テキスト ボックス 27">
            <a:extLst>
              <a:ext uri="{FF2B5EF4-FFF2-40B4-BE49-F238E27FC236}">
                <a16:creationId xmlns:a16="http://schemas.microsoft.com/office/drawing/2014/main" id="{46E2A09C-7F59-B946-8821-82213833E2A8}"/>
              </a:ext>
            </a:extLst>
          </p:cNvPr>
          <p:cNvSpPr txBox="1"/>
          <p:nvPr/>
        </p:nvSpPr>
        <p:spPr>
          <a:xfrm>
            <a:off x="6189279" y="3352415"/>
            <a:ext cx="5850321" cy="1323439"/>
          </a:xfrm>
          <a:prstGeom prst="rect">
            <a:avLst/>
          </a:prstGeom>
          <a:solidFill>
            <a:schemeClr val="bg1"/>
          </a:solidFill>
        </p:spPr>
        <p:txBody>
          <a:bodyPr wrap="square">
            <a:spAutoFit/>
          </a:bodyPr>
          <a:lstStyle>
            <a:defPPr>
              <a:defRPr lang="ja-JP"/>
            </a:defPPr>
            <a:lvl1pPr>
              <a:defRPr sz="1600">
                <a:latin typeface="Calibri" panose="020F0502020204030204" pitchFamily="34" charset="0"/>
                <a:cs typeface="Calibri" panose="020F0502020204030204" pitchFamily="34" charset="0"/>
              </a:defRPr>
            </a:lvl1pPr>
          </a:lstStyle>
          <a:p>
            <a:r>
              <a:rPr lang="ja-JP" altLang="en-US"/>
              <a:t>3</a:t>
            </a:r>
            <a:r>
              <a:rPr lang="vi-VN" altLang="ja-JP" dirty="0"/>
              <a:t>/</a:t>
            </a:r>
            <a:r>
              <a:rPr lang="en-US" altLang="ja-JP" dirty="0"/>
              <a:t>M</a:t>
            </a:r>
            <a:r>
              <a:rPr lang="ja-JP" altLang="en-US"/>
              <a:t>ùi hương của muối tắm</a:t>
            </a:r>
            <a:r>
              <a:rPr lang="en-US" altLang="ja-JP" dirty="0"/>
              <a:t> </a:t>
            </a:r>
            <a:r>
              <a:rPr lang="en-US" altLang="ja-JP" dirty="0" err="1"/>
              <a:t>có</a:t>
            </a:r>
            <a:r>
              <a:rPr lang="en-US" altLang="ja-JP" dirty="0"/>
              <a:t> </a:t>
            </a:r>
            <a:r>
              <a:rPr lang="en-US" altLang="ja-JP" dirty="0" err="1"/>
              <a:t>ổn</a:t>
            </a:r>
            <a:r>
              <a:rPr lang="en-US" altLang="ja-JP" dirty="0"/>
              <a:t> </a:t>
            </a:r>
            <a:r>
              <a:rPr lang="en-US" altLang="ja-JP" dirty="0" err="1"/>
              <a:t>không</a:t>
            </a:r>
            <a:r>
              <a:rPr lang="ja-JP" altLang="en-US"/>
              <a:t>? (Có thể có nhiều lựa chọn)</a:t>
            </a:r>
          </a:p>
          <a:p>
            <a:r>
              <a:rPr lang="vi-VN" altLang="ja-JP" dirty="0"/>
              <a:t>1. Tôi thấy </a:t>
            </a:r>
            <a:r>
              <a:rPr lang="en-US" altLang="ja-JP" dirty="0"/>
              <a:t>m</a:t>
            </a:r>
            <a:r>
              <a:rPr lang="ja-JP" altLang="en-US"/>
              <a:t>ùi </a:t>
            </a:r>
            <a:r>
              <a:rPr lang="en-US" altLang="ja-JP" dirty="0" err="1"/>
              <a:t>hơi</a:t>
            </a:r>
            <a:r>
              <a:rPr lang="en-US" altLang="ja-JP" dirty="0"/>
              <a:t> </a:t>
            </a:r>
            <a:r>
              <a:rPr lang="ja-JP" altLang="en-US"/>
              <a:t>mạnh</a:t>
            </a:r>
            <a:r>
              <a:rPr lang="vi-VN" altLang="ja-JP" dirty="0"/>
              <a:t>.</a:t>
            </a:r>
            <a:endParaRPr lang="ja-JP" altLang="en-US"/>
          </a:p>
          <a:p>
            <a:r>
              <a:rPr lang="vi-VN" altLang="ja-JP" dirty="0"/>
              <a:t>2. </a:t>
            </a:r>
            <a:r>
              <a:rPr lang="en-US" altLang="ja-JP" dirty="0"/>
              <a:t>M</a:t>
            </a:r>
            <a:r>
              <a:rPr lang="ja-JP" altLang="en-US"/>
              <a:t>ùi hương dễ chịu không làm phiền tôi.</a:t>
            </a:r>
          </a:p>
          <a:p>
            <a:r>
              <a:rPr lang="vi-VN" altLang="ja-JP" dirty="0"/>
              <a:t>3.</a:t>
            </a:r>
            <a:r>
              <a:rPr lang="ja-JP" altLang="en-US"/>
              <a:t>Nó không có mùi </a:t>
            </a:r>
            <a:r>
              <a:rPr lang="en-US" altLang="ja-JP" dirty="0" err="1"/>
              <a:t>gì</a:t>
            </a:r>
            <a:r>
              <a:rPr lang="en-US" altLang="ja-JP" dirty="0"/>
              <a:t> </a:t>
            </a:r>
            <a:r>
              <a:rPr lang="en-US" altLang="ja-JP" dirty="0" err="1"/>
              <a:t>lắm</a:t>
            </a:r>
            <a:r>
              <a:rPr lang="ja-JP" altLang="en-US"/>
              <a:t>.</a:t>
            </a:r>
          </a:p>
          <a:p>
            <a:r>
              <a:rPr lang="vi-VN" altLang="ja-JP" dirty="0"/>
              <a:t>4.</a:t>
            </a:r>
            <a:r>
              <a:rPr lang="ja-JP" altLang="en-US"/>
              <a:t>Tôi muốn </a:t>
            </a:r>
            <a:r>
              <a:rPr lang="en-US" altLang="ja-JP" dirty="0" err="1"/>
              <a:t>có</a:t>
            </a:r>
            <a:r>
              <a:rPr lang="ja-JP" altLang="en-US"/>
              <a:t> thay đổi sang mùi hương khác</a:t>
            </a:r>
          </a:p>
        </p:txBody>
      </p:sp>
      <p:sp>
        <p:nvSpPr>
          <p:cNvPr id="30" name="テキスト ボックス 29">
            <a:extLst>
              <a:ext uri="{FF2B5EF4-FFF2-40B4-BE49-F238E27FC236}">
                <a16:creationId xmlns:a16="http://schemas.microsoft.com/office/drawing/2014/main" id="{F166FADC-82CF-9942-9DA0-3DC8F23C039E}"/>
              </a:ext>
            </a:extLst>
          </p:cNvPr>
          <p:cNvSpPr txBox="1"/>
          <p:nvPr/>
        </p:nvSpPr>
        <p:spPr>
          <a:xfrm>
            <a:off x="6189279" y="4830898"/>
            <a:ext cx="5850321" cy="1323439"/>
          </a:xfrm>
          <a:prstGeom prst="rect">
            <a:avLst/>
          </a:prstGeom>
          <a:solidFill>
            <a:schemeClr val="bg1"/>
          </a:solidFill>
        </p:spPr>
        <p:txBody>
          <a:bodyPr wrap="square">
            <a:spAutoFit/>
          </a:bodyPr>
          <a:lstStyle>
            <a:defPPr>
              <a:defRPr lang="ja-JP"/>
            </a:defPPr>
            <a:lvl1pPr>
              <a:defRPr sz="1600">
                <a:latin typeface="Calibri" panose="020F0502020204030204" pitchFamily="34" charset="0"/>
                <a:cs typeface="Calibri" panose="020F0502020204030204" pitchFamily="34" charset="0"/>
              </a:defRPr>
            </a:lvl1pPr>
          </a:lstStyle>
          <a:p>
            <a:r>
              <a:rPr lang="vi-VN" altLang="ja-JP" dirty="0"/>
              <a:t>4/</a:t>
            </a:r>
            <a:r>
              <a:rPr lang="ja-JP" altLang="en-US"/>
              <a:t>Bạn có nghĩ rằng </a:t>
            </a:r>
            <a:r>
              <a:rPr lang="en-US" altLang="ja-JP" dirty="0"/>
              <a:t>g</a:t>
            </a:r>
            <a:r>
              <a:rPr lang="ja-JP" altLang="en-US"/>
              <a:t>iá 980 yên</a:t>
            </a:r>
            <a:r>
              <a:rPr lang="en-US" altLang="ja-JP" dirty="0"/>
              <a:t> </a:t>
            </a:r>
            <a:r>
              <a:rPr lang="ja-JP" altLang="en-US"/>
              <a:t>(3 l</a:t>
            </a:r>
            <a:r>
              <a:rPr lang="en-US" altLang="ja-JP" dirty="0" err="1"/>
              <a:t>ần</a:t>
            </a:r>
            <a:r>
              <a:rPr lang="ja-JP" altLang="en-US"/>
              <a:t>) để là </a:t>
            </a:r>
            <a:r>
              <a:rPr lang="en-US" altLang="ja-JP" dirty="0" err="1"/>
              <a:t>phù</a:t>
            </a:r>
            <a:r>
              <a:rPr lang="ja-JP" altLang="en-US"/>
              <a:t> hợp?</a:t>
            </a:r>
          </a:p>
          <a:p>
            <a:r>
              <a:rPr lang="vi-VN" altLang="ja-JP" dirty="0"/>
              <a:t>1.</a:t>
            </a:r>
            <a:r>
              <a:rPr lang="ja-JP" altLang="en-US"/>
              <a:t>Tôi không thể mua vì đắt.</a:t>
            </a:r>
          </a:p>
          <a:p>
            <a:r>
              <a:rPr lang="vi-VN" altLang="ja-JP" dirty="0"/>
              <a:t>2.</a:t>
            </a:r>
            <a:r>
              <a:rPr lang="en-US" altLang="ja-JP" dirty="0" err="1"/>
              <a:t>Đ</a:t>
            </a:r>
            <a:r>
              <a:rPr lang="ja-JP" altLang="en-US"/>
              <a:t>ắt nhưng tôi muốn mua vì sử dụng đặc biệt.</a:t>
            </a:r>
          </a:p>
          <a:p>
            <a:r>
              <a:rPr lang="vi-VN" altLang="ja-JP" dirty="0"/>
              <a:t>3.</a:t>
            </a:r>
            <a:r>
              <a:rPr lang="en-US" altLang="ja-JP" dirty="0" err="1"/>
              <a:t>Đây</a:t>
            </a:r>
            <a:r>
              <a:rPr lang="en-US" altLang="ja-JP" dirty="0"/>
              <a:t> </a:t>
            </a:r>
            <a:r>
              <a:rPr lang="en-US" altLang="ja-JP" dirty="0" err="1"/>
              <a:t>là</a:t>
            </a:r>
            <a:r>
              <a:rPr lang="en-US" altLang="ja-JP" dirty="0"/>
              <a:t> </a:t>
            </a:r>
            <a:r>
              <a:rPr lang="en-US" altLang="ja-JP" dirty="0" err="1"/>
              <a:t>mức</a:t>
            </a:r>
            <a:r>
              <a:rPr lang="en-US" altLang="ja-JP" dirty="0"/>
              <a:t> g</a:t>
            </a:r>
            <a:r>
              <a:rPr lang="ja-JP" altLang="en-US"/>
              <a:t>iá tốt.</a:t>
            </a:r>
          </a:p>
          <a:p>
            <a:r>
              <a:rPr lang="vi-VN" altLang="ja-JP" dirty="0"/>
              <a:t>4.</a:t>
            </a:r>
            <a:r>
              <a:rPr lang="ja-JP" altLang="en-US"/>
              <a:t>Giá rẻ và dễ mua.</a:t>
            </a:r>
          </a:p>
        </p:txBody>
      </p:sp>
      <p:sp>
        <p:nvSpPr>
          <p:cNvPr id="12" name="object 12"/>
          <p:cNvSpPr/>
          <p:nvPr/>
        </p:nvSpPr>
        <p:spPr>
          <a:xfrm>
            <a:off x="9637904" y="5137780"/>
            <a:ext cx="1900427" cy="1502664"/>
          </a:xfrm>
          <a:prstGeom prst="rect">
            <a:avLst/>
          </a:prstGeom>
          <a:blipFill>
            <a:blip r:embed="rId3" cstate="print"/>
            <a:stretch>
              <a:fillRect/>
            </a:stretch>
          </a:blipFill>
        </p:spPr>
        <p:txBody>
          <a:bodyPr wrap="square" lIns="0" tIns="0" rIns="0" bIns="0" rtlCol="0"/>
          <a:lstStyle/>
          <a:p>
            <a:endParaRPr/>
          </a:p>
        </p:txBody>
      </p:sp>
      <p:sp>
        <p:nvSpPr>
          <p:cNvPr id="2" name="object 3">
            <a:extLst>
              <a:ext uri="{FF2B5EF4-FFF2-40B4-BE49-F238E27FC236}">
                <a16:creationId xmlns:a16="http://schemas.microsoft.com/office/drawing/2014/main" id="{501AB28B-7E10-333B-D4BC-03A4B01E9E04}"/>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13" name="Picture 5" descr="http://csc-vietnam.vn/images/logos/1/unnamed.png">
            <a:extLst>
              <a:ext uri="{FF2B5EF4-FFF2-40B4-BE49-F238E27FC236}">
                <a16:creationId xmlns:a16="http://schemas.microsoft.com/office/drawing/2014/main" id="{93AEB485-7727-E653-5763-F1D9C5872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38755" y="1370075"/>
            <a:ext cx="1808988" cy="350215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3547" y="411480"/>
            <a:ext cx="11483975" cy="0"/>
          </a:xfrm>
          <a:custGeom>
            <a:avLst/>
            <a:gdLst/>
            <a:ahLst/>
            <a:cxnLst/>
            <a:rect l="l" t="t" r="r" b="b"/>
            <a:pathLst>
              <a:path w="11483975">
                <a:moveTo>
                  <a:pt x="0" y="0"/>
                </a:moveTo>
                <a:lnTo>
                  <a:pt x="11483975" y="0"/>
                </a:lnTo>
              </a:path>
            </a:pathLst>
          </a:custGeom>
          <a:ln w="9525">
            <a:solidFill>
              <a:srgbClr val="7E7E7E"/>
            </a:solidFill>
          </a:ln>
        </p:spPr>
        <p:txBody>
          <a:bodyPr wrap="square" lIns="0" tIns="0" rIns="0" bIns="0" rtlCol="0"/>
          <a:lstStyle/>
          <a:p>
            <a:endParaRPr/>
          </a:p>
        </p:txBody>
      </p:sp>
      <p:sp>
        <p:nvSpPr>
          <p:cNvPr id="5" name="object 5"/>
          <p:cNvSpPr txBox="1"/>
          <p:nvPr/>
        </p:nvSpPr>
        <p:spPr>
          <a:xfrm>
            <a:off x="4450207" y="1236675"/>
            <a:ext cx="7479665" cy="3990836"/>
          </a:xfrm>
          <a:prstGeom prst="rect">
            <a:avLst/>
          </a:prstGeom>
        </p:spPr>
        <p:txBody>
          <a:bodyPr vert="horz" wrap="square" lIns="0" tIns="12700" rIns="0" bIns="0" rtlCol="0">
            <a:spAutoFit/>
          </a:bodyPr>
          <a:lstStyle/>
          <a:p>
            <a:pPr marL="73025" algn="ctr">
              <a:lnSpc>
                <a:spcPct val="100000"/>
              </a:lnSpc>
              <a:spcBef>
                <a:spcPts val="100"/>
              </a:spcBef>
            </a:pPr>
            <a:r>
              <a:rPr sz="2400" b="0" spc="5" dirty="0">
                <a:solidFill>
                  <a:srgbClr val="6F2F9F"/>
                </a:solidFill>
                <a:latin typeface="Noto Sans CJK JP Medium"/>
                <a:cs typeface="Noto Sans CJK JP Medium"/>
              </a:rPr>
              <a:t>腸内環境を整えてよい便をつくる</a:t>
            </a:r>
            <a:endParaRPr sz="2400" dirty="0">
              <a:latin typeface="Noto Sans CJK JP Medium"/>
              <a:cs typeface="Noto Sans CJK JP Medium"/>
            </a:endParaRPr>
          </a:p>
          <a:p>
            <a:pPr marL="71755" algn="ctr">
              <a:lnSpc>
                <a:spcPct val="100000"/>
              </a:lnSpc>
              <a:spcBef>
                <a:spcPts val="1165"/>
              </a:spcBef>
            </a:pPr>
            <a:r>
              <a:rPr sz="1600" spc="5" dirty="0">
                <a:solidFill>
                  <a:srgbClr val="FF6600"/>
                </a:solidFill>
                <a:latin typeface="kiloji"/>
                <a:cs typeface="kiloji"/>
              </a:rPr>
              <a:t>腸</a:t>
            </a:r>
            <a:r>
              <a:rPr sz="1600" spc="-5" dirty="0">
                <a:solidFill>
                  <a:srgbClr val="FF6600"/>
                </a:solidFill>
                <a:latin typeface="kiloji"/>
                <a:cs typeface="kiloji"/>
              </a:rPr>
              <a:t>内環</a:t>
            </a:r>
            <a:r>
              <a:rPr sz="1600" spc="5" dirty="0">
                <a:solidFill>
                  <a:srgbClr val="FF6600"/>
                </a:solidFill>
                <a:latin typeface="kiloji"/>
                <a:cs typeface="kiloji"/>
              </a:rPr>
              <a:t>境</a:t>
            </a:r>
            <a:r>
              <a:rPr sz="1600" spc="-5" dirty="0">
                <a:solidFill>
                  <a:srgbClr val="FF6600"/>
                </a:solidFill>
                <a:latin typeface="kiloji"/>
                <a:cs typeface="kiloji"/>
              </a:rPr>
              <a:t>を整え</a:t>
            </a:r>
            <a:r>
              <a:rPr sz="1600" spc="5" dirty="0">
                <a:solidFill>
                  <a:srgbClr val="FF6600"/>
                </a:solidFill>
                <a:latin typeface="kiloji"/>
                <a:cs typeface="kiloji"/>
              </a:rPr>
              <a:t>て</a:t>
            </a:r>
            <a:r>
              <a:rPr sz="1600" spc="-5" dirty="0">
                <a:solidFill>
                  <a:srgbClr val="FF6600"/>
                </a:solidFill>
                <a:latin typeface="kiloji"/>
                <a:cs typeface="kiloji"/>
              </a:rPr>
              <a:t>いつ</a:t>
            </a:r>
            <a:r>
              <a:rPr sz="1600" spc="5" dirty="0">
                <a:solidFill>
                  <a:srgbClr val="FF6600"/>
                </a:solidFill>
                <a:latin typeface="kiloji"/>
                <a:cs typeface="kiloji"/>
              </a:rPr>
              <a:t>ま</a:t>
            </a:r>
            <a:r>
              <a:rPr sz="1600" spc="-5" dirty="0">
                <a:solidFill>
                  <a:srgbClr val="FF6600"/>
                </a:solidFill>
                <a:latin typeface="kiloji"/>
                <a:cs typeface="kiloji"/>
              </a:rPr>
              <a:t>でも美</a:t>
            </a:r>
            <a:r>
              <a:rPr sz="1600" spc="5" dirty="0">
                <a:solidFill>
                  <a:srgbClr val="FF6600"/>
                </a:solidFill>
                <a:latin typeface="kiloji"/>
                <a:cs typeface="kiloji"/>
              </a:rPr>
              <a:t>し</a:t>
            </a:r>
            <a:r>
              <a:rPr sz="1600" spc="-5" dirty="0">
                <a:solidFill>
                  <a:srgbClr val="FF6600"/>
                </a:solidFill>
                <a:latin typeface="kiloji"/>
                <a:cs typeface="kiloji"/>
              </a:rPr>
              <a:t>く若</a:t>
            </a:r>
            <a:r>
              <a:rPr sz="1600" spc="5" dirty="0">
                <a:solidFill>
                  <a:srgbClr val="FF6600"/>
                </a:solidFill>
                <a:latin typeface="kiloji"/>
                <a:cs typeface="kiloji"/>
              </a:rPr>
              <a:t>々</a:t>
            </a:r>
            <a:r>
              <a:rPr sz="1600" spc="-5" dirty="0">
                <a:solidFill>
                  <a:srgbClr val="FF6600"/>
                </a:solidFill>
                <a:latin typeface="kiloji"/>
                <a:cs typeface="kiloji"/>
              </a:rPr>
              <a:t>しく活</a:t>
            </a:r>
            <a:r>
              <a:rPr sz="1600" spc="5" dirty="0">
                <a:solidFill>
                  <a:srgbClr val="FF6600"/>
                </a:solidFill>
                <a:latin typeface="kiloji"/>
                <a:cs typeface="kiloji"/>
              </a:rPr>
              <a:t>力</a:t>
            </a:r>
            <a:r>
              <a:rPr sz="1600" spc="-5" dirty="0">
                <a:solidFill>
                  <a:srgbClr val="FF6600"/>
                </a:solidFill>
                <a:latin typeface="kiloji"/>
                <a:cs typeface="kiloji"/>
              </a:rPr>
              <a:t>のあ</a:t>
            </a:r>
            <a:r>
              <a:rPr sz="1600" spc="5" dirty="0">
                <a:solidFill>
                  <a:srgbClr val="FF6600"/>
                </a:solidFill>
                <a:latin typeface="kiloji"/>
                <a:cs typeface="kiloji"/>
              </a:rPr>
              <a:t>る</a:t>
            </a:r>
            <a:r>
              <a:rPr sz="1600" spc="-5" dirty="0">
                <a:solidFill>
                  <a:srgbClr val="FF6600"/>
                </a:solidFill>
                <a:latin typeface="kiloji"/>
                <a:cs typeface="kiloji"/>
              </a:rPr>
              <a:t>生活を</a:t>
            </a:r>
            <a:r>
              <a:rPr sz="1600" spc="5" dirty="0">
                <a:solidFill>
                  <a:srgbClr val="FF6600"/>
                </a:solidFill>
                <a:latin typeface="kiloji"/>
                <a:cs typeface="kiloji"/>
              </a:rPr>
              <a:t>お</a:t>
            </a:r>
            <a:r>
              <a:rPr sz="1600" spc="-5" dirty="0">
                <a:solidFill>
                  <a:srgbClr val="FF6600"/>
                </a:solidFill>
                <a:latin typeface="kiloji"/>
                <a:cs typeface="kiloji"/>
              </a:rPr>
              <a:t>くり</a:t>
            </a:r>
            <a:r>
              <a:rPr sz="1600" spc="5" dirty="0">
                <a:solidFill>
                  <a:srgbClr val="FF6600"/>
                </a:solidFill>
                <a:latin typeface="kiloji"/>
                <a:cs typeface="kiloji"/>
              </a:rPr>
              <a:t>た</a:t>
            </a:r>
            <a:r>
              <a:rPr sz="1600" spc="-5" dirty="0">
                <a:solidFill>
                  <a:srgbClr val="FF6600"/>
                </a:solidFill>
                <a:latin typeface="kiloji"/>
                <a:cs typeface="kiloji"/>
              </a:rPr>
              <a:t>い</a:t>
            </a:r>
            <a:endParaRPr sz="1600" dirty="0">
              <a:latin typeface="kiloji"/>
              <a:cs typeface="kiloji"/>
            </a:endParaRPr>
          </a:p>
          <a:p>
            <a:pPr>
              <a:lnSpc>
                <a:spcPct val="100000"/>
              </a:lnSpc>
              <a:spcBef>
                <a:spcPts val="50"/>
              </a:spcBef>
            </a:pPr>
            <a:endParaRPr sz="2250" dirty="0">
              <a:latin typeface="kiloji"/>
              <a:cs typeface="kiloji"/>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販売名</a:t>
            </a:r>
            <a:r>
              <a:rPr sz="1200" b="0" spc="-375" dirty="0">
                <a:latin typeface="Noto Sans CJK JP Medium"/>
                <a:cs typeface="Noto Sans CJK JP Medium"/>
              </a:rPr>
              <a:t>：</a:t>
            </a:r>
            <a:r>
              <a:rPr sz="1200" b="0" spc="-365" dirty="0">
                <a:latin typeface="Noto Sans CJK JP Medium"/>
                <a:cs typeface="Noto Sans CJK JP Medium"/>
              </a:rPr>
              <a:t>カ</a:t>
            </a:r>
            <a:r>
              <a:rPr sz="1200" b="0" spc="-285" dirty="0">
                <a:latin typeface="Noto Sans CJK JP Medium"/>
                <a:cs typeface="Noto Sans CJK JP Medium"/>
              </a:rPr>
              <a:t>ラ</a:t>
            </a:r>
            <a:r>
              <a:rPr sz="1200" b="0" spc="-125" dirty="0">
                <a:latin typeface="Noto Sans CJK JP Medium"/>
                <a:cs typeface="Noto Sans CJK JP Medium"/>
              </a:rPr>
              <a:t>ダ</a:t>
            </a:r>
            <a:r>
              <a:rPr sz="1200" b="0" spc="-114" dirty="0">
                <a:latin typeface="Noto Sans CJK JP Medium"/>
                <a:cs typeface="Noto Sans CJK JP Medium"/>
              </a:rPr>
              <a:t>ア</a:t>
            </a:r>
            <a:r>
              <a:rPr sz="1200" b="0" spc="-185" dirty="0">
                <a:latin typeface="Noto Sans CJK JP Medium"/>
                <a:cs typeface="Noto Sans CJK JP Medium"/>
              </a:rPr>
              <a:t>レン</a:t>
            </a:r>
            <a:r>
              <a:rPr sz="1200" b="0" spc="-120" dirty="0">
                <a:latin typeface="Noto Sans CJK JP Medium"/>
                <a:cs typeface="Noto Sans CJK JP Medium"/>
              </a:rPr>
              <a:t>ジ</a:t>
            </a:r>
            <a:r>
              <a:rPr sz="1200" b="0" spc="-45" dirty="0">
                <a:latin typeface="Noto Sans CJK JP Medium"/>
                <a:cs typeface="Noto Sans CJK JP Medium"/>
              </a:rPr>
              <a:t> </a:t>
            </a:r>
            <a:r>
              <a:rPr sz="1200" b="0" spc="-210" dirty="0">
                <a:latin typeface="Noto Sans CJK JP Medium"/>
                <a:cs typeface="Noto Sans CJK JP Medium"/>
              </a:rPr>
              <a:t>ス</a:t>
            </a:r>
            <a:r>
              <a:rPr sz="1200" b="0" spc="-170" dirty="0">
                <a:latin typeface="Noto Sans CJK JP Medium"/>
                <a:cs typeface="Noto Sans CJK JP Medium"/>
              </a:rPr>
              <a:t>ム</a:t>
            </a:r>
            <a:r>
              <a:rPr sz="1200" b="0" spc="-110" dirty="0">
                <a:latin typeface="Noto Sans CJK JP Medium"/>
                <a:cs typeface="Noto Sans CJK JP Medium"/>
              </a:rPr>
              <a:t>ー</a:t>
            </a:r>
            <a:r>
              <a:rPr sz="1200" b="0" spc="-100" dirty="0">
                <a:latin typeface="Noto Sans CJK JP Medium"/>
                <a:cs typeface="Noto Sans CJK JP Medium"/>
              </a:rPr>
              <a:t>ス</a:t>
            </a:r>
            <a:r>
              <a:rPr sz="1200" b="0" spc="-105" dirty="0">
                <a:latin typeface="Noto Sans CJK JP Medium"/>
                <a:cs typeface="Noto Sans CJK JP Medium"/>
              </a:rPr>
              <a:t>リー乳酸菌</a:t>
            </a:r>
            <a:r>
              <a:rPr sz="1200" b="0" spc="-95" dirty="0">
                <a:latin typeface="Noto Sans CJK JP Medium"/>
                <a:cs typeface="Noto Sans CJK JP Medium"/>
              </a:rPr>
              <a:t>シ</a:t>
            </a:r>
            <a:r>
              <a:rPr sz="1200" b="0" spc="-260" dirty="0">
                <a:latin typeface="Noto Sans CJK JP Medium"/>
                <a:cs typeface="Noto Sans CJK JP Medium"/>
              </a:rPr>
              <a:t>ロ</a:t>
            </a:r>
            <a:r>
              <a:rPr sz="1200" b="0" spc="-315" dirty="0">
                <a:latin typeface="Noto Sans CJK JP Medium"/>
                <a:cs typeface="Noto Sans CJK JP Medium"/>
              </a:rPr>
              <a:t>ッ</a:t>
            </a:r>
            <a:r>
              <a:rPr sz="1200" b="0" spc="-70" dirty="0">
                <a:latin typeface="Noto Sans CJK JP Medium"/>
                <a:cs typeface="Noto Sans CJK JP Medium"/>
              </a:rPr>
              <a:t>プ</a:t>
            </a:r>
            <a:endParaRPr sz="1200" dirty="0">
              <a:latin typeface="Noto Sans CJK JP Medium"/>
              <a:cs typeface="Noto Sans CJK JP Medium"/>
            </a:endParaRPr>
          </a:p>
          <a:p>
            <a:pPr marL="299085" marR="5080" indent="-287020">
              <a:lnSpc>
                <a:spcPct val="200000"/>
              </a:lnSpc>
              <a:buFont typeface="Arial"/>
              <a:buChar char="■"/>
              <a:tabLst>
                <a:tab pos="299085" algn="l"/>
                <a:tab pos="299720" algn="l"/>
              </a:tabLst>
            </a:pPr>
            <a:r>
              <a:rPr sz="1200" b="0" spc="10" dirty="0">
                <a:latin typeface="Noto Sans CJK JP Medium"/>
                <a:cs typeface="Noto Sans CJK JP Medium"/>
              </a:rPr>
              <a:t>効果</a:t>
            </a:r>
            <a:r>
              <a:rPr sz="1200" b="0" spc="-590" dirty="0">
                <a:latin typeface="Noto Sans CJK JP Medium"/>
                <a:cs typeface="Noto Sans CJK JP Medium"/>
              </a:rPr>
              <a:t>：</a:t>
            </a:r>
            <a:r>
              <a:rPr sz="1200" b="0" spc="-75" dirty="0">
                <a:latin typeface="Noto Sans CJK JP Medium"/>
                <a:cs typeface="Noto Sans CJK JP Medium"/>
              </a:rPr>
              <a:t>整腸効果</a:t>
            </a:r>
            <a:r>
              <a:rPr sz="1200" b="0" spc="-70" dirty="0">
                <a:latin typeface="Noto Sans CJK JP Medium"/>
                <a:cs typeface="Noto Sans CJK JP Medium"/>
              </a:rPr>
              <a:t>と</a:t>
            </a:r>
            <a:r>
              <a:rPr sz="1200" b="0" spc="-170" dirty="0">
                <a:latin typeface="Noto Sans CJK JP Medium"/>
                <a:cs typeface="Noto Sans CJK JP Medium"/>
              </a:rPr>
              <a:t>ア</a:t>
            </a:r>
            <a:r>
              <a:rPr sz="1200" b="0" spc="-165" dirty="0">
                <a:latin typeface="Noto Sans CJK JP Medium"/>
                <a:cs typeface="Noto Sans CJK JP Medium"/>
              </a:rPr>
              <a:t>レ</a:t>
            </a:r>
            <a:r>
              <a:rPr sz="1200" b="0" spc="-15" dirty="0">
                <a:latin typeface="Noto Sans CJK JP Medium"/>
                <a:cs typeface="Noto Sans CJK JP Medium"/>
              </a:rPr>
              <a:t>ル</a:t>
            </a:r>
            <a:r>
              <a:rPr sz="1200" b="0" spc="-45" dirty="0">
                <a:latin typeface="Noto Sans CJK JP Medium"/>
                <a:cs typeface="Noto Sans CJK JP Medium"/>
              </a:rPr>
              <a:t>ギー抑制</a:t>
            </a:r>
            <a:r>
              <a:rPr sz="1200" b="0" spc="-35" dirty="0">
                <a:latin typeface="Noto Sans CJK JP Medium"/>
                <a:cs typeface="Noto Sans CJK JP Medium"/>
              </a:rPr>
              <a:t>が</a:t>
            </a:r>
            <a:r>
              <a:rPr sz="1200" b="0" spc="-25" dirty="0">
                <a:latin typeface="Noto Sans CJK JP Medium"/>
                <a:cs typeface="Noto Sans CJK JP Medium"/>
              </a:rPr>
              <a:t>確認</a:t>
            </a:r>
            <a:r>
              <a:rPr sz="1200" b="0" spc="-20" dirty="0">
                <a:latin typeface="Noto Sans CJK JP Medium"/>
                <a:cs typeface="Noto Sans CJK JP Medium"/>
              </a:rPr>
              <a:t>で</a:t>
            </a:r>
            <a:r>
              <a:rPr sz="1200" b="0" spc="-245" dirty="0">
                <a:latin typeface="Noto Sans CJK JP Medium"/>
                <a:cs typeface="Noto Sans CJK JP Medium"/>
              </a:rPr>
              <a:t>き</a:t>
            </a:r>
            <a:r>
              <a:rPr sz="1200" b="0" spc="-114" dirty="0">
                <a:latin typeface="Noto Sans CJK JP Medium"/>
                <a:cs typeface="Noto Sans CJK JP Medium"/>
              </a:rPr>
              <a:t>て</a:t>
            </a:r>
            <a:r>
              <a:rPr sz="1200" b="0" spc="-55" dirty="0">
                <a:latin typeface="Noto Sans CJK JP Medium"/>
                <a:cs typeface="Noto Sans CJK JP Medium"/>
              </a:rPr>
              <a:t>い</a:t>
            </a:r>
            <a:r>
              <a:rPr sz="1200" b="0" spc="-245" dirty="0">
                <a:latin typeface="Noto Sans CJK JP Medium"/>
                <a:cs typeface="Noto Sans CJK JP Medium"/>
              </a:rPr>
              <a:t>る</a:t>
            </a:r>
            <a:r>
              <a:rPr sz="1200" b="0" spc="-45" dirty="0">
                <a:latin typeface="Noto Sans CJK JP Medium"/>
                <a:cs typeface="Noto Sans CJK JP Medium"/>
              </a:rPr>
              <a:t>乳酸菌を</a:t>
            </a:r>
            <a:r>
              <a:rPr sz="1200" b="0" spc="-450" dirty="0">
                <a:latin typeface="Noto Sans CJK JP Medium"/>
                <a:cs typeface="Noto Sans CJK JP Medium"/>
              </a:rPr>
              <a:t>１</a:t>
            </a:r>
            <a:r>
              <a:rPr lang="vi-VN" sz="1200" b="0" spc="-35" dirty="0">
                <a:latin typeface="Noto Sans CJK JP Medium"/>
                <a:cs typeface="Noto Sans CJK JP Medium"/>
              </a:rPr>
              <a:t> gói</a:t>
            </a:r>
            <a:r>
              <a:rPr sz="1200" b="0" spc="-5" dirty="0">
                <a:latin typeface="Noto Sans CJK JP Medium"/>
                <a:cs typeface="Noto Sans CJK JP Medium"/>
              </a:rPr>
              <a:t>に</a:t>
            </a:r>
            <a:r>
              <a:rPr sz="1200" b="0" spc="-85" dirty="0">
                <a:latin typeface="Noto Sans CJK JP Medium"/>
                <a:cs typeface="Noto Sans CJK JP Medium"/>
              </a:rPr>
              <a:t>5</a:t>
            </a:r>
            <a:r>
              <a:rPr sz="1200" b="0" spc="-70" dirty="0">
                <a:latin typeface="Noto Sans CJK JP Medium"/>
                <a:cs typeface="Noto Sans CJK JP Medium"/>
              </a:rPr>
              <a:t>千億個配合</a:t>
            </a:r>
            <a:r>
              <a:rPr sz="1200" b="0" spc="-75" dirty="0">
                <a:latin typeface="Noto Sans CJK JP Medium"/>
                <a:cs typeface="Noto Sans CJK JP Medium"/>
              </a:rPr>
              <a:t>。</a:t>
            </a:r>
            <a:r>
              <a:rPr sz="1200" b="0" spc="-45" dirty="0">
                <a:latin typeface="Noto Sans CJK JP Medium"/>
                <a:cs typeface="Noto Sans CJK JP Medium"/>
              </a:rPr>
              <a:t>水溶性食物繊維</a:t>
            </a:r>
            <a:r>
              <a:rPr sz="1200" b="0" spc="-40" dirty="0">
                <a:latin typeface="Noto Sans CJK JP Medium"/>
                <a:cs typeface="Noto Sans CJK JP Medium"/>
              </a:rPr>
              <a:t>と</a:t>
            </a:r>
            <a:r>
              <a:rPr sz="1200" b="0" spc="-90" dirty="0">
                <a:latin typeface="Noto Sans CJK JP Medium"/>
                <a:cs typeface="Noto Sans CJK JP Medium"/>
              </a:rPr>
              <a:t>ガ</a:t>
            </a:r>
            <a:r>
              <a:rPr sz="1200" b="0" spc="-285" dirty="0">
                <a:latin typeface="Noto Sans CJK JP Medium"/>
                <a:cs typeface="Noto Sans CJK JP Medium"/>
              </a:rPr>
              <a:t>ラ</a:t>
            </a:r>
            <a:r>
              <a:rPr sz="1200" b="0" spc="-305" dirty="0">
                <a:latin typeface="Noto Sans CJK JP Medium"/>
                <a:cs typeface="Noto Sans CJK JP Medium"/>
              </a:rPr>
              <a:t>ク</a:t>
            </a:r>
            <a:r>
              <a:rPr sz="1200" b="0" spc="-285" dirty="0">
                <a:latin typeface="Noto Sans CJK JP Medium"/>
                <a:cs typeface="Noto Sans CJK JP Medium"/>
              </a:rPr>
              <a:t>ト</a:t>
            </a:r>
            <a:r>
              <a:rPr sz="1200" b="0" spc="-280" dirty="0">
                <a:latin typeface="Noto Sans CJK JP Medium"/>
                <a:cs typeface="Noto Sans CJK JP Medium"/>
              </a:rPr>
              <a:t>オ</a:t>
            </a:r>
            <a:r>
              <a:rPr sz="1200" b="0" spc="-459" dirty="0">
                <a:latin typeface="Noto Sans CJK JP Medium"/>
                <a:cs typeface="Noto Sans CJK JP Medium"/>
              </a:rPr>
              <a:t>リ</a:t>
            </a:r>
            <a:r>
              <a:rPr sz="1200" b="0" spc="-165" dirty="0">
                <a:latin typeface="Noto Sans CJK JP Medium"/>
                <a:cs typeface="Noto Sans CJK JP Medium"/>
              </a:rPr>
              <a:t>ゴ </a:t>
            </a:r>
            <a:r>
              <a:rPr sz="1200" b="0" spc="10" dirty="0">
                <a:latin typeface="Noto Sans CJK JP Medium"/>
                <a:cs typeface="Noto Sans CJK JP Medium"/>
              </a:rPr>
              <a:t>糖</a:t>
            </a:r>
            <a:r>
              <a:rPr sz="1200" b="0" spc="-55" dirty="0">
                <a:latin typeface="Noto Sans CJK JP Medium"/>
                <a:cs typeface="Noto Sans CJK JP Medium"/>
              </a:rPr>
              <a:t>が</a:t>
            </a:r>
            <a:r>
              <a:rPr sz="1200" b="0" spc="10" dirty="0">
                <a:latin typeface="Noto Sans CJK JP Medium"/>
                <a:cs typeface="Noto Sans CJK JP Medium"/>
              </a:rPr>
              <a:t>乳酸</a:t>
            </a:r>
            <a:r>
              <a:rPr sz="1200" b="0" spc="-35" dirty="0">
                <a:latin typeface="Noto Sans CJK JP Medium"/>
                <a:cs typeface="Noto Sans CJK JP Medium"/>
              </a:rPr>
              <a:t>菌</a:t>
            </a:r>
            <a:r>
              <a:rPr sz="1200" b="0" spc="-25" dirty="0">
                <a:latin typeface="Noto Sans CJK JP Medium"/>
                <a:cs typeface="Noto Sans CJK JP Medium"/>
              </a:rPr>
              <a:t>が</a:t>
            </a:r>
            <a:r>
              <a:rPr sz="1200" b="0" spc="-75" dirty="0">
                <a:latin typeface="Noto Sans CJK JP Medium"/>
                <a:cs typeface="Noto Sans CJK JP Medium"/>
              </a:rPr>
              <a:t>は</a:t>
            </a:r>
            <a:r>
              <a:rPr sz="1200" b="0" spc="-85" dirty="0">
                <a:latin typeface="Noto Sans CJK JP Medium"/>
                <a:cs typeface="Noto Sans CJK JP Medium"/>
              </a:rPr>
              <a:t>た</a:t>
            </a:r>
            <a:r>
              <a:rPr sz="1200" b="0" spc="-285" dirty="0">
                <a:latin typeface="Noto Sans CJK JP Medium"/>
                <a:cs typeface="Noto Sans CJK JP Medium"/>
              </a:rPr>
              <a:t>ら</a:t>
            </a:r>
            <a:r>
              <a:rPr sz="1200" b="0" spc="-245" dirty="0">
                <a:latin typeface="Noto Sans CJK JP Medium"/>
                <a:cs typeface="Noto Sans CJK JP Medium"/>
              </a:rPr>
              <a:t>き</a:t>
            </a:r>
            <a:r>
              <a:rPr sz="1200" b="0" spc="-20" dirty="0">
                <a:latin typeface="Noto Sans CJK JP Medium"/>
                <a:cs typeface="Noto Sans CJK JP Medium"/>
              </a:rPr>
              <a:t>やす</a:t>
            </a:r>
            <a:r>
              <a:rPr sz="1200" b="0" spc="-15" dirty="0">
                <a:latin typeface="Noto Sans CJK JP Medium"/>
                <a:cs typeface="Noto Sans CJK JP Medium"/>
              </a:rPr>
              <a:t>い</a:t>
            </a:r>
            <a:r>
              <a:rPr sz="1200" b="0" spc="-60" dirty="0">
                <a:latin typeface="Noto Sans CJK JP Medium"/>
                <a:cs typeface="Noto Sans CJK JP Medium"/>
              </a:rPr>
              <a:t>環境</a:t>
            </a:r>
            <a:r>
              <a:rPr sz="1200" b="0" spc="-45" dirty="0">
                <a:latin typeface="Noto Sans CJK JP Medium"/>
                <a:cs typeface="Noto Sans CJK JP Medium"/>
              </a:rPr>
              <a:t>を</a:t>
            </a:r>
            <a:r>
              <a:rPr sz="1200" b="0" spc="-114" dirty="0">
                <a:latin typeface="Noto Sans CJK JP Medium"/>
                <a:cs typeface="Noto Sans CJK JP Medium"/>
              </a:rPr>
              <a:t>整え</a:t>
            </a:r>
            <a:r>
              <a:rPr sz="1200" b="0" spc="-110" dirty="0">
                <a:latin typeface="Noto Sans CJK JP Medium"/>
                <a:cs typeface="Noto Sans CJK JP Medium"/>
              </a:rPr>
              <a:t>ま</a:t>
            </a:r>
            <a:r>
              <a:rPr sz="1200" b="0" spc="10" dirty="0">
                <a:latin typeface="Noto Sans CJK JP Medium"/>
                <a:cs typeface="Noto Sans CJK JP Medium"/>
              </a:rPr>
              <a:t>す</a:t>
            </a:r>
            <a:r>
              <a:rPr sz="1200" b="0" spc="-405" dirty="0">
                <a:latin typeface="Noto Sans CJK JP Medium"/>
                <a:cs typeface="Noto Sans CJK JP Medium"/>
              </a:rPr>
              <a:t>。</a:t>
            </a:r>
            <a:endParaRPr sz="1200" dirty="0">
              <a:latin typeface="Noto Sans CJK JP Medium"/>
              <a:cs typeface="Noto Sans CJK JP Medium"/>
            </a:endParaRPr>
          </a:p>
          <a:p>
            <a:pPr marL="299085" indent="-287020">
              <a:lnSpc>
                <a:spcPct val="100000"/>
              </a:lnSpc>
              <a:spcBef>
                <a:spcPts val="900"/>
              </a:spcBef>
              <a:buFont typeface="Arial"/>
              <a:buChar char="■"/>
              <a:tabLst>
                <a:tab pos="299085" algn="l"/>
                <a:tab pos="299720" algn="l"/>
              </a:tabLst>
            </a:pPr>
            <a:r>
              <a:rPr sz="1200" b="0" spc="10" dirty="0">
                <a:latin typeface="Noto Sans CJK JP Medium"/>
                <a:cs typeface="Noto Sans CJK JP Medium"/>
              </a:rPr>
              <a:t>内容</a:t>
            </a:r>
            <a:r>
              <a:rPr sz="1200" b="0" spc="-390" dirty="0">
                <a:latin typeface="Noto Sans CJK JP Medium"/>
                <a:cs typeface="Noto Sans CJK JP Medium"/>
              </a:rPr>
              <a:t>：１０ｇ×２０</a:t>
            </a:r>
            <a:r>
              <a:rPr lang="vi-VN" sz="1200" b="0" spc="-229" dirty="0">
                <a:latin typeface="Noto Sans CJK JP Medium"/>
                <a:cs typeface="Noto Sans CJK JP Medium"/>
              </a:rPr>
              <a:t> gói</a:t>
            </a:r>
            <a:r>
              <a:rPr sz="1200" b="0" spc="-215" dirty="0">
                <a:latin typeface="Noto Sans CJK JP Medium"/>
                <a:cs typeface="Noto Sans CJK JP Medium"/>
              </a:rPr>
              <a:t> </a:t>
            </a:r>
            <a:r>
              <a:rPr sz="1200" b="0" spc="130" dirty="0">
                <a:latin typeface="Noto Sans CJK JP Medium"/>
                <a:cs typeface="Noto Sans CJK JP Medium"/>
              </a:rPr>
              <a:t>/</a:t>
            </a:r>
            <a:r>
              <a:rPr sz="1200" b="0" spc="110" dirty="0">
                <a:latin typeface="Noto Sans CJK JP Medium"/>
                <a:cs typeface="Noto Sans CJK JP Medium"/>
              </a:rPr>
              <a:t> </a:t>
            </a:r>
            <a:r>
              <a:rPr sz="1200" b="0" spc="20" dirty="0">
                <a:latin typeface="Noto Sans CJK JP Medium"/>
                <a:cs typeface="Noto Sans CJK JP Medium"/>
              </a:rPr>
              <a:t>BOX</a:t>
            </a:r>
            <a:r>
              <a:rPr sz="1200" b="0" spc="-405" dirty="0">
                <a:latin typeface="Noto Sans CJK JP Medium"/>
                <a:cs typeface="Noto Sans CJK JP Medium"/>
              </a:rPr>
              <a:t>、</a:t>
            </a:r>
            <a:r>
              <a:rPr sz="1200" b="0" spc="490" dirty="0">
                <a:latin typeface="Noto Sans CJK JP Medium"/>
                <a:cs typeface="Noto Sans CJK JP Medium"/>
              </a:rPr>
              <a:t> </a:t>
            </a:r>
            <a:r>
              <a:rPr sz="1200" b="0" spc="-295" dirty="0">
                <a:latin typeface="Noto Sans CJK JP Medium"/>
                <a:cs typeface="Noto Sans CJK JP Medium"/>
              </a:rPr>
              <a:t>１０g×７</a:t>
            </a:r>
            <a:r>
              <a:rPr lang="vi-VN" sz="1200" b="0" dirty="0">
                <a:latin typeface="Noto Sans CJK JP Medium"/>
                <a:cs typeface="Noto Sans CJK JP Medium"/>
              </a:rPr>
              <a:t> gói</a:t>
            </a:r>
            <a:r>
              <a:rPr sz="1200" b="0" spc="80" dirty="0">
                <a:latin typeface="Noto Sans CJK JP Medium"/>
                <a:cs typeface="Noto Sans CJK JP Medium"/>
              </a:rPr>
              <a:t> </a:t>
            </a:r>
            <a:r>
              <a:rPr sz="1200" b="0" spc="130" dirty="0">
                <a:latin typeface="Noto Sans CJK JP Medium"/>
                <a:cs typeface="Noto Sans CJK JP Medium"/>
              </a:rPr>
              <a:t>/</a:t>
            </a:r>
            <a:r>
              <a:rPr sz="1200" b="0" spc="100" dirty="0">
                <a:latin typeface="Noto Sans CJK JP Medium"/>
                <a:cs typeface="Noto Sans CJK JP Medium"/>
              </a:rPr>
              <a:t> </a:t>
            </a:r>
            <a:r>
              <a:rPr sz="1200" b="0" spc="15" dirty="0">
                <a:latin typeface="Noto Sans CJK JP Medium"/>
                <a:cs typeface="Noto Sans CJK JP Medium"/>
              </a:rPr>
              <a:t>BOX</a:t>
            </a:r>
            <a:endParaRPr sz="1200" dirty="0">
              <a:latin typeface="Noto Sans CJK JP Medium"/>
              <a:cs typeface="Noto Sans CJK JP Medium"/>
            </a:endParaRPr>
          </a:p>
          <a:p>
            <a:pPr marL="299085" marR="33020" indent="-287020">
              <a:lnSpc>
                <a:spcPts val="2880"/>
              </a:lnSpc>
              <a:spcBef>
                <a:spcPts val="160"/>
              </a:spcBef>
              <a:buClr>
                <a:srgbClr val="000000"/>
              </a:buClr>
              <a:buFont typeface="Arial"/>
              <a:buChar char="■"/>
              <a:tabLst>
                <a:tab pos="299085" algn="l"/>
                <a:tab pos="299720" algn="l"/>
              </a:tabLst>
            </a:pPr>
            <a:r>
              <a:rPr sz="1200" b="0" spc="10" dirty="0">
                <a:solidFill>
                  <a:srgbClr val="30859B"/>
                </a:solidFill>
                <a:latin typeface="Noto Sans CJK JP Medium"/>
                <a:cs typeface="Noto Sans CJK JP Medium"/>
              </a:rPr>
              <a:t>全成分</a:t>
            </a:r>
            <a:r>
              <a:rPr sz="1200" b="0" spc="-345" dirty="0">
                <a:solidFill>
                  <a:srgbClr val="30859B"/>
                </a:solidFill>
                <a:latin typeface="Noto Sans CJK JP Medium"/>
                <a:cs typeface="Noto Sans CJK JP Medium"/>
              </a:rPr>
              <a:t>：ガ</a:t>
            </a:r>
            <a:r>
              <a:rPr sz="1200" b="0" spc="-285" dirty="0">
                <a:solidFill>
                  <a:srgbClr val="30859B"/>
                </a:solidFill>
                <a:latin typeface="Noto Sans CJK JP Medium"/>
                <a:cs typeface="Noto Sans CJK JP Medium"/>
              </a:rPr>
              <a:t>ラ</a:t>
            </a:r>
            <a:r>
              <a:rPr sz="1200" b="0" spc="-305" dirty="0">
                <a:solidFill>
                  <a:srgbClr val="30859B"/>
                </a:solidFill>
                <a:latin typeface="Noto Sans CJK JP Medium"/>
                <a:cs typeface="Noto Sans CJK JP Medium"/>
              </a:rPr>
              <a:t>ク</a:t>
            </a:r>
            <a:r>
              <a:rPr sz="1200" b="0" spc="-285" dirty="0">
                <a:solidFill>
                  <a:srgbClr val="30859B"/>
                </a:solidFill>
                <a:latin typeface="Noto Sans CJK JP Medium"/>
                <a:cs typeface="Noto Sans CJK JP Medium"/>
              </a:rPr>
              <a:t>ト</a:t>
            </a:r>
            <a:r>
              <a:rPr sz="1200" b="0" spc="-280" dirty="0">
                <a:solidFill>
                  <a:srgbClr val="30859B"/>
                </a:solidFill>
                <a:latin typeface="Noto Sans CJK JP Medium"/>
                <a:cs typeface="Noto Sans CJK JP Medium"/>
              </a:rPr>
              <a:t>オ</a:t>
            </a:r>
            <a:r>
              <a:rPr sz="1200" b="0" spc="-325" dirty="0">
                <a:solidFill>
                  <a:srgbClr val="30859B"/>
                </a:solidFill>
                <a:latin typeface="Noto Sans CJK JP Medium"/>
                <a:cs typeface="Noto Sans CJK JP Medium"/>
              </a:rPr>
              <a:t>リ</a:t>
            </a:r>
            <a:r>
              <a:rPr sz="1200" b="0" spc="-315" dirty="0">
                <a:solidFill>
                  <a:srgbClr val="30859B"/>
                </a:solidFill>
                <a:latin typeface="Noto Sans CJK JP Medium"/>
                <a:cs typeface="Noto Sans CJK JP Medium"/>
              </a:rPr>
              <a:t>ゴ</a:t>
            </a:r>
            <a:r>
              <a:rPr sz="1200" b="0" spc="-75" dirty="0">
                <a:solidFill>
                  <a:srgbClr val="30859B"/>
                </a:solidFill>
                <a:latin typeface="Noto Sans CJK JP Medium"/>
                <a:cs typeface="Noto Sans CJK JP Medium"/>
              </a:rPr>
              <a:t>糖液糖（国内製</a:t>
            </a:r>
            <a:r>
              <a:rPr sz="1200" b="0" spc="-65" dirty="0">
                <a:solidFill>
                  <a:srgbClr val="30859B"/>
                </a:solidFill>
                <a:latin typeface="Noto Sans CJK JP Medium"/>
                <a:cs typeface="Noto Sans CJK JP Medium"/>
              </a:rPr>
              <a:t>造</a:t>
            </a:r>
            <a:r>
              <a:rPr sz="1200" b="0" spc="-505" dirty="0">
                <a:solidFill>
                  <a:srgbClr val="30859B"/>
                </a:solidFill>
                <a:latin typeface="Noto Sans CJK JP Medium"/>
                <a:cs typeface="Noto Sans CJK JP Medium"/>
              </a:rPr>
              <a:t>）</a:t>
            </a:r>
            <a:r>
              <a:rPr sz="1200" b="0" spc="-500" dirty="0">
                <a:solidFill>
                  <a:srgbClr val="30859B"/>
                </a:solidFill>
                <a:latin typeface="Noto Sans CJK JP Medium"/>
                <a:cs typeface="Noto Sans CJK JP Medium"/>
              </a:rPr>
              <a:t>、</a:t>
            </a:r>
            <a:r>
              <a:rPr sz="1200" b="0" dirty="0">
                <a:solidFill>
                  <a:srgbClr val="30859B"/>
                </a:solidFill>
                <a:latin typeface="Noto Sans CJK JP Medium"/>
                <a:cs typeface="Noto Sans CJK JP Medium"/>
              </a:rPr>
              <a:t>食物繊維</a:t>
            </a:r>
            <a:r>
              <a:rPr sz="1200" b="0" spc="-409" dirty="0">
                <a:solidFill>
                  <a:srgbClr val="30859B"/>
                </a:solidFill>
                <a:latin typeface="Noto Sans CJK JP Medium"/>
                <a:cs typeface="Noto Sans CJK JP Medium"/>
              </a:rPr>
              <a:t>、</a:t>
            </a:r>
            <a:r>
              <a:rPr sz="1200" b="0" dirty="0">
                <a:solidFill>
                  <a:srgbClr val="30859B"/>
                </a:solidFill>
                <a:latin typeface="Noto Sans CJK JP Medium"/>
                <a:cs typeface="Noto Sans CJK JP Medium"/>
              </a:rPr>
              <a:t>乳酸菌末</a:t>
            </a:r>
            <a:r>
              <a:rPr sz="1200" b="0" spc="-200" dirty="0">
                <a:solidFill>
                  <a:srgbClr val="30859B"/>
                </a:solidFill>
                <a:latin typeface="Noto Sans CJK JP Medium"/>
                <a:cs typeface="Noto Sans CJK JP Medium"/>
              </a:rPr>
              <a:t>（国内</a:t>
            </a:r>
            <a:r>
              <a:rPr sz="1200" b="0" dirty="0">
                <a:solidFill>
                  <a:srgbClr val="30859B"/>
                </a:solidFill>
                <a:latin typeface="Noto Sans CJK JP Medium"/>
                <a:cs typeface="Noto Sans CJK JP Medium"/>
              </a:rPr>
              <a:t>製</a:t>
            </a:r>
            <a:r>
              <a:rPr sz="1200" b="0" spc="-15" dirty="0">
                <a:solidFill>
                  <a:srgbClr val="30859B"/>
                </a:solidFill>
                <a:latin typeface="Noto Sans CJK JP Medium"/>
                <a:cs typeface="Noto Sans CJK JP Medium"/>
              </a:rPr>
              <a:t>造</a:t>
            </a:r>
            <a:r>
              <a:rPr sz="1200" b="0" spc="-235" dirty="0">
                <a:solidFill>
                  <a:srgbClr val="30859B"/>
                </a:solidFill>
                <a:latin typeface="Noto Sans CJK JP Medium"/>
                <a:cs typeface="Noto Sans CJK JP Medium"/>
              </a:rPr>
              <a:t>）/</a:t>
            </a:r>
            <a:r>
              <a:rPr sz="1200" b="0" spc="-105" dirty="0">
                <a:solidFill>
                  <a:srgbClr val="30859B"/>
                </a:solidFill>
                <a:latin typeface="Noto Sans CJK JP Medium"/>
                <a:cs typeface="Noto Sans CJK JP Medium"/>
              </a:rPr>
              <a:t>酸味料</a:t>
            </a:r>
            <a:r>
              <a:rPr sz="1200" b="0" spc="-100" dirty="0">
                <a:solidFill>
                  <a:srgbClr val="30859B"/>
                </a:solidFill>
                <a:latin typeface="Noto Sans CJK JP Medium"/>
                <a:cs typeface="Noto Sans CJK JP Medium"/>
              </a:rPr>
              <a:t>、</a:t>
            </a:r>
            <a:r>
              <a:rPr sz="1200" b="0" spc="-150" dirty="0">
                <a:solidFill>
                  <a:srgbClr val="30859B"/>
                </a:solidFill>
                <a:latin typeface="Noto Sans CJK JP Medium"/>
                <a:cs typeface="Noto Sans CJK JP Medium"/>
              </a:rPr>
              <a:t>グ</a:t>
            </a:r>
            <a:r>
              <a:rPr sz="1200" b="0" spc="-200" dirty="0">
                <a:solidFill>
                  <a:srgbClr val="30859B"/>
                </a:solidFill>
                <a:latin typeface="Noto Sans CJK JP Medium"/>
                <a:cs typeface="Noto Sans CJK JP Medium"/>
              </a:rPr>
              <a:t>レ</a:t>
            </a:r>
            <a:r>
              <a:rPr sz="1200" b="0" spc="-35" dirty="0">
                <a:solidFill>
                  <a:srgbClr val="30859B"/>
                </a:solidFill>
                <a:latin typeface="Noto Sans CJK JP Medium"/>
                <a:cs typeface="Noto Sans CJK JP Medium"/>
              </a:rPr>
              <a:t>ープ</a:t>
            </a:r>
            <a:r>
              <a:rPr sz="1200" b="0" spc="-195" dirty="0">
                <a:solidFill>
                  <a:srgbClr val="30859B"/>
                </a:solidFill>
                <a:latin typeface="Noto Sans CJK JP Medium"/>
                <a:cs typeface="Noto Sans CJK JP Medium"/>
              </a:rPr>
              <a:t>フ</a:t>
            </a:r>
            <a:r>
              <a:rPr sz="1200" b="0" spc="-15" dirty="0">
                <a:solidFill>
                  <a:srgbClr val="30859B"/>
                </a:solidFill>
                <a:latin typeface="Noto Sans CJK JP Medium"/>
                <a:cs typeface="Noto Sans CJK JP Medium"/>
              </a:rPr>
              <a:t>ル</a:t>
            </a:r>
            <a:r>
              <a:rPr sz="1200" b="0" spc="-35" dirty="0">
                <a:solidFill>
                  <a:srgbClr val="30859B"/>
                </a:solidFill>
                <a:latin typeface="Noto Sans CJK JP Medium"/>
                <a:cs typeface="Noto Sans CJK JP Medium"/>
              </a:rPr>
              <a:t>ーツ種子抽出 </a:t>
            </a:r>
            <a:r>
              <a:rPr sz="1200" b="0" spc="10" dirty="0">
                <a:solidFill>
                  <a:srgbClr val="30859B"/>
                </a:solidFill>
                <a:latin typeface="Noto Sans CJK JP Medium"/>
                <a:cs typeface="Noto Sans CJK JP Medium"/>
              </a:rPr>
              <a:t>物</a:t>
            </a:r>
            <a:r>
              <a:rPr sz="1200" b="0" spc="-400" dirty="0">
                <a:solidFill>
                  <a:srgbClr val="30859B"/>
                </a:solidFill>
                <a:latin typeface="Noto Sans CJK JP Medium"/>
                <a:cs typeface="Noto Sans CJK JP Medium"/>
              </a:rPr>
              <a:t>、</a:t>
            </a:r>
            <a:r>
              <a:rPr sz="1200" b="0" spc="10" dirty="0">
                <a:solidFill>
                  <a:srgbClr val="30859B"/>
                </a:solidFill>
                <a:latin typeface="Noto Sans CJK JP Medium"/>
                <a:cs typeface="Noto Sans CJK JP Medium"/>
              </a:rPr>
              <a:t>香</a:t>
            </a:r>
            <a:r>
              <a:rPr sz="1200" b="0" dirty="0">
                <a:solidFill>
                  <a:srgbClr val="30859B"/>
                </a:solidFill>
                <a:latin typeface="Noto Sans CJK JP Medium"/>
                <a:cs typeface="Noto Sans CJK JP Medium"/>
              </a:rPr>
              <a:t>料</a:t>
            </a:r>
            <a:endParaRPr sz="1200" dirty="0">
              <a:latin typeface="Noto Sans CJK JP Medium"/>
              <a:cs typeface="Noto Sans CJK JP Medium"/>
            </a:endParaRPr>
          </a:p>
          <a:p>
            <a:pPr>
              <a:lnSpc>
                <a:spcPct val="100000"/>
              </a:lnSpc>
              <a:spcBef>
                <a:spcPts val="45"/>
              </a:spcBef>
              <a:buFont typeface="Arial"/>
              <a:buChar char="■"/>
            </a:pPr>
            <a:endParaRPr sz="50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お召</a:t>
            </a:r>
            <a:r>
              <a:rPr sz="1200" b="0" spc="-260" dirty="0">
                <a:latin typeface="Noto Sans CJK JP Medium"/>
                <a:cs typeface="Noto Sans CJK JP Medium"/>
              </a:rPr>
              <a:t>し</a:t>
            </a:r>
            <a:r>
              <a:rPr sz="1200" b="0" spc="-35" dirty="0">
                <a:latin typeface="Noto Sans CJK JP Medium"/>
                <a:cs typeface="Noto Sans CJK JP Medium"/>
              </a:rPr>
              <a:t>上</a:t>
            </a:r>
            <a:r>
              <a:rPr sz="1200" b="0" spc="-25" dirty="0">
                <a:latin typeface="Noto Sans CJK JP Medium"/>
                <a:cs typeface="Noto Sans CJK JP Medium"/>
              </a:rPr>
              <a:t>が</a:t>
            </a:r>
            <a:r>
              <a:rPr sz="1200" b="0" spc="-425" dirty="0">
                <a:latin typeface="Noto Sans CJK JP Medium"/>
                <a:cs typeface="Noto Sans CJK JP Medium"/>
              </a:rPr>
              <a:t>り</a:t>
            </a:r>
            <a:r>
              <a:rPr sz="1200" b="0" spc="-110" dirty="0">
                <a:latin typeface="Noto Sans CJK JP Medium"/>
                <a:cs typeface="Noto Sans CJK JP Medium"/>
              </a:rPr>
              <a:t>方：健康補助食品</a:t>
            </a:r>
            <a:r>
              <a:rPr sz="1200" b="0" spc="-114" dirty="0">
                <a:latin typeface="Noto Sans CJK JP Medium"/>
                <a:cs typeface="Noto Sans CJK JP Medium"/>
              </a:rPr>
              <a:t>と</a:t>
            </a:r>
            <a:r>
              <a:rPr sz="1200" b="0" spc="-260" dirty="0">
                <a:latin typeface="Noto Sans CJK JP Medium"/>
                <a:cs typeface="Noto Sans CJK JP Medium"/>
              </a:rPr>
              <a:t>し</a:t>
            </a:r>
            <a:r>
              <a:rPr sz="1200" b="0" spc="-295" dirty="0">
                <a:latin typeface="Noto Sans CJK JP Medium"/>
                <a:cs typeface="Noto Sans CJK JP Medium"/>
              </a:rPr>
              <a:t>て</a:t>
            </a:r>
            <a:r>
              <a:rPr sz="1200" b="0" spc="-285" dirty="0">
                <a:latin typeface="Noto Sans CJK JP Medium"/>
                <a:cs typeface="Noto Sans CJK JP Medium"/>
              </a:rPr>
              <a:t>１</a:t>
            </a:r>
            <a:r>
              <a:rPr sz="1200" b="0" spc="-229" dirty="0">
                <a:latin typeface="Noto Sans CJK JP Medium"/>
                <a:cs typeface="Noto Sans CJK JP Medium"/>
              </a:rPr>
              <a:t>日１～２</a:t>
            </a:r>
            <a:r>
              <a:rPr lang="vi-VN" sz="1200" b="0" spc="-90" dirty="0">
                <a:latin typeface="Noto Sans CJK JP Medium"/>
                <a:cs typeface="Noto Sans CJK JP Medium"/>
              </a:rPr>
              <a:t> gói</a:t>
            </a:r>
            <a:r>
              <a:rPr sz="1200" b="0" spc="-90" dirty="0" err="1">
                <a:latin typeface="Noto Sans CJK JP Medium"/>
                <a:cs typeface="Noto Sans CJK JP Medium"/>
              </a:rPr>
              <a:t>を</a:t>
            </a:r>
            <a:r>
              <a:rPr sz="1200" b="0" spc="-25" dirty="0" err="1">
                <a:latin typeface="Noto Sans CJK JP Medium"/>
                <a:cs typeface="Noto Sans CJK JP Medium"/>
              </a:rPr>
              <a:t>目安</a:t>
            </a:r>
            <a:r>
              <a:rPr sz="1200" b="0" spc="-15" dirty="0" err="1">
                <a:latin typeface="Noto Sans CJK JP Medium"/>
                <a:cs typeface="Noto Sans CJK JP Medium"/>
              </a:rPr>
              <a:t>に</a:t>
            </a:r>
            <a:r>
              <a:rPr sz="1200" b="0" spc="-400" dirty="0" err="1">
                <a:latin typeface="Noto Sans CJK JP Medium"/>
                <a:cs typeface="Noto Sans CJK JP Medium"/>
              </a:rPr>
              <a:t>、</a:t>
            </a:r>
            <a:r>
              <a:rPr sz="1200" b="0" spc="-80" dirty="0" err="1">
                <a:latin typeface="Noto Sans CJK JP Medium"/>
                <a:cs typeface="Noto Sans CJK JP Medium"/>
              </a:rPr>
              <a:t>そ</a:t>
            </a:r>
            <a:r>
              <a:rPr sz="1200" b="0" spc="-75" dirty="0" err="1">
                <a:latin typeface="Noto Sans CJK JP Medium"/>
                <a:cs typeface="Noto Sans CJK JP Medium"/>
              </a:rPr>
              <a:t>の</a:t>
            </a:r>
            <a:r>
              <a:rPr sz="1200" b="0" spc="-210" dirty="0" err="1">
                <a:latin typeface="Noto Sans CJK JP Medium"/>
                <a:cs typeface="Noto Sans CJK JP Medium"/>
              </a:rPr>
              <a:t>まま</a:t>
            </a:r>
            <a:r>
              <a:rPr sz="1200" b="0" spc="10" dirty="0" err="1">
                <a:latin typeface="Noto Sans CJK JP Medium"/>
                <a:cs typeface="Noto Sans CJK JP Medium"/>
              </a:rPr>
              <a:t>お</a:t>
            </a:r>
            <a:r>
              <a:rPr sz="1200" b="0" spc="-135" dirty="0" err="1">
                <a:latin typeface="Noto Sans CJK JP Medium"/>
                <a:cs typeface="Noto Sans CJK JP Medium"/>
              </a:rPr>
              <a:t>召し</a:t>
            </a:r>
            <a:r>
              <a:rPr sz="1200" b="0" spc="-35" dirty="0" err="1">
                <a:latin typeface="Noto Sans CJK JP Medium"/>
                <a:cs typeface="Noto Sans CJK JP Medium"/>
              </a:rPr>
              <a:t>上</a:t>
            </a:r>
            <a:r>
              <a:rPr sz="1200" b="0" spc="-25" dirty="0" err="1">
                <a:latin typeface="Noto Sans CJK JP Medium"/>
                <a:cs typeface="Noto Sans CJK JP Medium"/>
              </a:rPr>
              <a:t>が</a:t>
            </a:r>
            <a:r>
              <a:rPr sz="1200" b="0" spc="-430" dirty="0" err="1">
                <a:latin typeface="Noto Sans CJK JP Medium"/>
                <a:cs typeface="Noto Sans CJK JP Medium"/>
              </a:rPr>
              <a:t>りく</a:t>
            </a:r>
            <a:r>
              <a:rPr sz="1200" b="0" spc="-55" dirty="0" err="1">
                <a:latin typeface="Noto Sans CJK JP Medium"/>
                <a:cs typeface="Noto Sans CJK JP Medium"/>
              </a:rPr>
              <a:t>だ</a:t>
            </a:r>
            <a:r>
              <a:rPr sz="1200" b="0" spc="-295" dirty="0" err="1">
                <a:latin typeface="Noto Sans CJK JP Medium"/>
                <a:cs typeface="Noto Sans CJK JP Medium"/>
              </a:rPr>
              <a:t>さ</a:t>
            </a:r>
            <a:r>
              <a:rPr sz="1200" b="0" spc="-55" dirty="0" err="1">
                <a:latin typeface="Noto Sans CJK JP Medium"/>
                <a:cs typeface="Noto Sans CJK JP Medium"/>
              </a:rPr>
              <a:t>い</a:t>
            </a:r>
            <a:r>
              <a:rPr sz="1200" b="0" spc="-405" dirty="0">
                <a:latin typeface="Noto Sans CJK JP Medium"/>
                <a:cs typeface="Noto Sans CJK JP Medium"/>
              </a:rPr>
              <a:t>。</a:t>
            </a:r>
            <a:endParaRPr sz="1200" dirty="0">
              <a:latin typeface="Noto Sans CJK JP Medium"/>
              <a:cs typeface="Noto Sans CJK JP Medium"/>
            </a:endParaRPr>
          </a:p>
          <a:p>
            <a:pPr>
              <a:lnSpc>
                <a:spcPct val="100000"/>
              </a:lnSpc>
              <a:spcBef>
                <a:spcPts val="60"/>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賞味期</a:t>
            </a:r>
            <a:r>
              <a:rPr sz="1200" b="0" spc="-265" dirty="0">
                <a:latin typeface="Noto Sans CJK JP Medium"/>
                <a:cs typeface="Noto Sans CJK JP Medium"/>
              </a:rPr>
              <a:t>限：２年</a:t>
            </a:r>
            <a:endParaRPr sz="1200" dirty="0">
              <a:latin typeface="Noto Sans CJK JP Medium"/>
              <a:cs typeface="Noto Sans CJK JP Medium"/>
            </a:endParaRPr>
          </a:p>
          <a:p>
            <a:pPr>
              <a:lnSpc>
                <a:spcPct val="100000"/>
              </a:lnSpc>
              <a:spcBef>
                <a:spcPts val="65"/>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製造国</a:t>
            </a:r>
            <a:r>
              <a:rPr sz="1200" b="0" spc="-200" dirty="0">
                <a:latin typeface="Noto Sans CJK JP Medium"/>
                <a:cs typeface="Noto Sans CJK JP Medium"/>
              </a:rPr>
              <a:t>：日本</a:t>
            </a:r>
            <a:endParaRPr sz="1200" dirty="0">
              <a:latin typeface="Noto Sans CJK JP Medium"/>
              <a:cs typeface="Noto Sans CJK JP Medium"/>
            </a:endParaRPr>
          </a:p>
        </p:txBody>
      </p:sp>
      <p:sp>
        <p:nvSpPr>
          <p:cNvPr id="6" name="object 6"/>
          <p:cNvSpPr txBox="1"/>
          <p:nvPr/>
        </p:nvSpPr>
        <p:spPr>
          <a:xfrm>
            <a:off x="353364" y="108585"/>
            <a:ext cx="5056836"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KARADA</a:t>
            </a:r>
            <a:r>
              <a:rPr sz="1400" b="1" spc="25" dirty="0">
                <a:latin typeface="Arial"/>
                <a:cs typeface="Arial"/>
              </a:rPr>
              <a:t> </a:t>
            </a:r>
            <a:r>
              <a:rPr sz="1400" b="1" spc="-15" dirty="0">
                <a:latin typeface="Arial"/>
                <a:cs typeface="Arial"/>
              </a:rPr>
              <a:t>ARRANGE</a:t>
            </a:r>
            <a:r>
              <a:rPr sz="1400" b="1" spc="40" dirty="0">
                <a:latin typeface="Arial"/>
                <a:cs typeface="Arial"/>
              </a:rPr>
              <a:t> </a:t>
            </a:r>
            <a:r>
              <a:rPr sz="1400" spc="-5" dirty="0">
                <a:latin typeface="Arial"/>
                <a:cs typeface="Arial"/>
              </a:rPr>
              <a:t>│</a:t>
            </a:r>
            <a:r>
              <a:rPr lang="vi-VN" sz="1400" spc="10" dirty="0">
                <a:latin typeface="kiloji"/>
                <a:cs typeface="kiloji"/>
              </a:rPr>
              <a:t>Các sản phẩm chứa lợi khuẩn axit lactic</a:t>
            </a:r>
            <a:endParaRPr sz="1400" dirty="0">
              <a:latin typeface="kiloji"/>
              <a:cs typeface="kiloji"/>
            </a:endParaRPr>
          </a:p>
        </p:txBody>
      </p:sp>
      <p:sp>
        <p:nvSpPr>
          <p:cNvPr id="7" name="object 7"/>
          <p:cNvSpPr/>
          <p:nvPr/>
        </p:nvSpPr>
        <p:spPr>
          <a:xfrm>
            <a:off x="106679" y="1370075"/>
            <a:ext cx="2538984" cy="3502152"/>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450207" y="5568188"/>
            <a:ext cx="11747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t>
            </a:r>
            <a:endParaRPr sz="1200">
              <a:latin typeface="Arial"/>
              <a:cs typeface="Arial"/>
            </a:endParaRPr>
          </a:p>
        </p:txBody>
      </p:sp>
      <p:sp>
        <p:nvSpPr>
          <p:cNvPr id="11" name="object 11"/>
          <p:cNvSpPr/>
          <p:nvPr/>
        </p:nvSpPr>
        <p:spPr>
          <a:xfrm>
            <a:off x="528827" y="4977384"/>
            <a:ext cx="1775460" cy="1775457"/>
          </a:xfrm>
          <a:prstGeom prst="rect">
            <a:avLst/>
          </a:prstGeom>
          <a:blipFill>
            <a:blip r:embed="rId4" cstate="print"/>
            <a:stretch>
              <a:fillRect/>
            </a:stretch>
          </a:blipFill>
        </p:spPr>
        <p:txBody>
          <a:bodyPr wrap="square" lIns="0" tIns="0" rIns="0" bIns="0" rtlCol="0"/>
          <a:lstStyle/>
          <a:p>
            <a:endParaRPr/>
          </a:p>
        </p:txBody>
      </p:sp>
      <p:sp>
        <p:nvSpPr>
          <p:cNvPr id="12" name="object 3">
            <a:extLst>
              <a:ext uri="{FF2B5EF4-FFF2-40B4-BE49-F238E27FC236}">
                <a16:creationId xmlns:a16="http://schemas.microsoft.com/office/drawing/2014/main" id="{474F51CC-4504-404A-9F27-BFFCB8E30E38}"/>
              </a:ext>
            </a:extLst>
          </p:cNvPr>
          <p:cNvSpPr txBox="1"/>
          <p:nvPr/>
        </p:nvSpPr>
        <p:spPr>
          <a:xfrm>
            <a:off x="9787049" y="6444054"/>
            <a:ext cx="2369820"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13" name="テキスト ボックス 12">
            <a:extLst>
              <a:ext uri="{FF2B5EF4-FFF2-40B4-BE49-F238E27FC236}">
                <a16:creationId xmlns:a16="http://schemas.microsoft.com/office/drawing/2014/main" id="{036233DF-6CBE-1846-B368-0BD6579E7DFE}"/>
              </a:ext>
            </a:extLst>
          </p:cNvPr>
          <p:cNvSpPr txBox="1"/>
          <p:nvPr/>
        </p:nvSpPr>
        <p:spPr>
          <a:xfrm>
            <a:off x="205739" y="566300"/>
            <a:ext cx="7284721" cy="382156"/>
          </a:xfrm>
          <a:prstGeom prst="rect">
            <a:avLst/>
          </a:prstGeom>
        </p:spPr>
        <p:txBody>
          <a:bodyPr vert="horz" wrap="square" lIns="0" tIns="12700" rIns="0" bIns="0" rtlCol="0">
            <a:spAutoFit/>
          </a:bodyPr>
          <a:lstStyle>
            <a:lvl1pPr marL="12700">
              <a:lnSpc>
                <a:spcPct val="100000"/>
              </a:lnSpc>
              <a:spcBef>
                <a:spcPts val="100"/>
              </a:spcBef>
              <a:defRPr sz="2400" b="0" i="0" spc="10">
                <a:solidFill>
                  <a:srgbClr val="00AF50"/>
                </a:solidFill>
                <a:latin typeface="Noto Sans CJK JP Medium"/>
                <a:ea typeface="+mj-ea"/>
                <a:cs typeface="Noto Sans CJK JP Medium"/>
              </a:defRPr>
            </a:lvl1pPr>
          </a:lstStyle>
          <a:p>
            <a:r>
              <a:rPr lang="vi-VN" altLang="ja-JP" dirty="0"/>
              <a:t>Body arrange smoothly– sirô chứa lợi khuẩn lactic </a:t>
            </a:r>
            <a:endParaRPr lang="ja-JP" altLang="en-US"/>
          </a:p>
        </p:txBody>
      </p:sp>
      <p:sp>
        <p:nvSpPr>
          <p:cNvPr id="16" name="テキスト ボックス 15">
            <a:extLst>
              <a:ext uri="{FF2B5EF4-FFF2-40B4-BE49-F238E27FC236}">
                <a16:creationId xmlns:a16="http://schemas.microsoft.com/office/drawing/2014/main" id="{04C35373-14FF-1A45-84E6-4571C366D73E}"/>
              </a:ext>
            </a:extLst>
          </p:cNvPr>
          <p:cNvSpPr txBox="1"/>
          <p:nvPr/>
        </p:nvSpPr>
        <p:spPr>
          <a:xfrm>
            <a:off x="4675030" y="1211629"/>
            <a:ext cx="7002492" cy="1015663"/>
          </a:xfrm>
          <a:prstGeom prst="rect">
            <a:avLst/>
          </a:prstGeom>
          <a:solidFill>
            <a:schemeClr val="bg1"/>
          </a:solidFill>
        </p:spPr>
        <p:txBody>
          <a:bodyPr wrap="square">
            <a:spAutoFit/>
          </a:bodyPr>
          <a:lstStyle/>
          <a:p>
            <a:pPr algn="ctr"/>
            <a:r>
              <a:rPr lang="vi-VN" altLang="ja-JP" sz="2400" dirty="0">
                <a:solidFill>
                  <a:srgbClr val="7030A0"/>
                </a:solidFill>
              </a:rPr>
              <a:t>Cải thiện môi trường ruột và để đi ngoài tốt</a:t>
            </a:r>
          </a:p>
          <a:p>
            <a:pPr algn="ctr"/>
            <a:r>
              <a:rPr lang="vi-VN" altLang="ja-JP" dirty="0">
                <a:solidFill>
                  <a:schemeClr val="accent6">
                    <a:lumMod val="75000"/>
                  </a:schemeClr>
                </a:solidFill>
                <a:latin typeface="Calibri" panose="020F0502020204030204" pitchFamily="34" charset="0"/>
                <a:cs typeface="Calibri" panose="020F0502020204030204" pitchFamily="34" charset="0"/>
              </a:rPr>
              <a:t>Tôi muốn cải thiện môi trường đường ruột và sống cuộc sống luôn tươi đẹp, trẻ trung và tràn đầy sức sống.</a:t>
            </a:r>
            <a:endParaRPr lang="ja-JP" altLang="en-US">
              <a:solidFill>
                <a:schemeClr val="accent6">
                  <a:lumMod val="75000"/>
                </a:schemeClr>
              </a:solidFill>
              <a:latin typeface="Calibri" panose="020F0502020204030204" pitchFamily="34" charset="0"/>
              <a:cs typeface="Calibri" panose="020F0502020204030204" pitchFamily="34" charset="0"/>
            </a:endParaRPr>
          </a:p>
        </p:txBody>
      </p:sp>
      <p:sp>
        <p:nvSpPr>
          <p:cNvPr id="17" name="テキスト ボックス 16">
            <a:extLst>
              <a:ext uri="{FF2B5EF4-FFF2-40B4-BE49-F238E27FC236}">
                <a16:creationId xmlns:a16="http://schemas.microsoft.com/office/drawing/2014/main" id="{44679324-9370-DA4B-95A1-37BDD3DC9A24}"/>
              </a:ext>
            </a:extLst>
          </p:cNvPr>
          <p:cNvSpPr txBox="1"/>
          <p:nvPr/>
        </p:nvSpPr>
        <p:spPr>
          <a:xfrm>
            <a:off x="4411978" y="2306836"/>
            <a:ext cx="7517893" cy="3539430"/>
          </a:xfrm>
          <a:prstGeom prst="rect">
            <a:avLst/>
          </a:prstGeom>
          <a:solidFill>
            <a:schemeClr val="bg1"/>
          </a:solidFill>
        </p:spPr>
        <p:txBody>
          <a:bodyPr wrap="square">
            <a:spAutoFit/>
          </a:bodyPr>
          <a:lstStyle/>
          <a:p>
            <a:pPr marL="285750" indent="-285750" algn="just">
              <a:buFont typeface="Wingdings" pitchFamily="2" charset="2"/>
              <a:buChar char="n"/>
            </a:pPr>
            <a:r>
              <a:rPr lang="ja-JP" altLang="en-US" sz="1600">
                <a:latin typeface="Calibri" panose="020F0502020204030204" pitchFamily="34" charset="0"/>
                <a:cs typeface="Calibri" panose="020F0502020204030204" pitchFamily="34" charset="0"/>
              </a:rPr>
              <a:t>Tên </a:t>
            </a:r>
            <a:r>
              <a:rPr lang="vi-VN" altLang="ja-JP" sz="1600" dirty="0">
                <a:latin typeface="Calibri" panose="020F0502020204030204" pitchFamily="34" charset="0"/>
                <a:cs typeface="Calibri" panose="020F0502020204030204" pitchFamily="34" charset="0"/>
              </a:rPr>
              <a:t>sản phẩm</a:t>
            </a:r>
            <a:r>
              <a:rPr lang="ja-JP" altLang="en-US" sz="1600">
                <a:latin typeface="Calibri" panose="020F0502020204030204" pitchFamily="34" charset="0"/>
                <a:cs typeface="Calibri" panose="020F0502020204030204" pitchFamily="34" charset="0"/>
              </a:rPr>
              <a:t>: </a:t>
            </a:r>
            <a:r>
              <a:rPr lang="vi-VN" altLang="ja-JP" sz="1600" dirty="0">
                <a:latin typeface="Calibri" panose="020F0502020204030204" pitchFamily="34" charset="0"/>
                <a:cs typeface="Calibri" panose="020F0502020204030204" pitchFamily="34" charset="0"/>
              </a:rPr>
              <a:t>Body arrange smoothly– sirô chứa lợi khuẩn lactic </a:t>
            </a:r>
            <a:endParaRPr lang="ja-JP" altLang="en-US" sz="1600">
              <a:latin typeface="Calibri" panose="020F0502020204030204" pitchFamily="34" charset="0"/>
              <a:cs typeface="Calibri" panose="020F0502020204030204" pitchFamily="34" charset="0"/>
            </a:endParaRPr>
          </a:p>
          <a:p>
            <a:pPr marL="285750" indent="-285750" algn="just">
              <a:buFont typeface="Wingdings" pitchFamily="2" charset="2"/>
              <a:buChar char="n"/>
            </a:pPr>
            <a:endParaRPr lang="ja-JP" altLang="en-US" sz="160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Công </a:t>
            </a:r>
            <a:r>
              <a:rPr lang="ja-JP" altLang="en-US" sz="1600">
                <a:latin typeface="Calibri" panose="020F0502020204030204" pitchFamily="34" charset="0"/>
                <a:cs typeface="Calibri" panose="020F0502020204030204" pitchFamily="34" charset="0"/>
              </a:rPr>
              <a:t>dụng: </a:t>
            </a:r>
            <a:r>
              <a:rPr lang="vi-VN" altLang="ja-JP" sz="1600" dirty="0">
                <a:latin typeface="Calibri" panose="020F0502020204030204" pitchFamily="34" charset="0"/>
                <a:cs typeface="Calibri" panose="020F0502020204030204" pitchFamily="34" charset="0"/>
              </a:rPr>
              <a:t> Chứa 500 tỷ lợi khuẩn lactic - được xác nhận là có tác dụng điều hòa đường ruột và ngăn ngừa dị ứng- trong 1 gói. Chất xơ hòa tan trong nước và galacto oligosaccharides tạo ra môi trường để lợi khuẩn axit lactic có thể dễ dàng hoạt động.</a:t>
            </a: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Chứa: </a:t>
            </a:r>
            <a:r>
              <a:rPr lang="ja-JP" altLang="vi-VN" sz="1600">
                <a:latin typeface="Calibri" panose="020F0502020204030204" pitchFamily="34" charset="0"/>
                <a:cs typeface="Calibri" panose="020F0502020204030204" pitchFamily="34" charset="0"/>
              </a:rPr>
              <a:t>１</a:t>
            </a:r>
            <a:r>
              <a:rPr lang="vi-VN" altLang="ja-JP" sz="1600" dirty="0">
                <a:latin typeface="Calibri" panose="020F0502020204030204" pitchFamily="34" charset="0"/>
                <a:cs typeface="Calibri" panose="020F0502020204030204" pitchFamily="34" charset="0"/>
              </a:rPr>
              <a:t>0</a:t>
            </a:r>
            <a:r>
              <a:rPr lang="ja-JP" altLang="vi-VN" sz="1600">
                <a:latin typeface="Calibri" panose="020F0502020204030204" pitchFamily="34" charset="0"/>
                <a:cs typeface="Calibri" panose="020F0502020204030204" pitchFamily="34" charset="0"/>
              </a:rPr>
              <a:t>ｇ</a:t>
            </a:r>
            <a:r>
              <a:rPr lang="vi-VN" altLang="ja-JP" sz="1600" dirty="0">
                <a:latin typeface="Calibri" panose="020F0502020204030204" pitchFamily="34" charset="0"/>
                <a:cs typeface="Calibri" panose="020F0502020204030204" pitchFamily="34" charset="0"/>
              </a:rPr>
              <a:t>×20 gói / hộp, 10g x 7 gói/hộp</a:t>
            </a:r>
          </a:p>
          <a:p>
            <a:pPr marL="285750" indent="-285750" algn="just">
              <a:buFont typeface="Wingdings" pitchFamily="2" charset="2"/>
              <a:buChar char="n"/>
            </a:pPr>
            <a:r>
              <a:rPr lang="vi-VN" altLang="ja-JP" sz="1600" dirty="0">
                <a:solidFill>
                  <a:srgbClr val="30859B"/>
                </a:solidFill>
                <a:latin typeface="Calibri" panose="020F0502020204030204" pitchFamily="34" charset="0"/>
                <a:cs typeface="Calibri" panose="020F0502020204030204" pitchFamily="34" charset="0"/>
              </a:rPr>
              <a:t>Thành phần: Đường lỏng Galacto oligosaccharide (sản xuất tại Nhật), chất xơ thực phẩm, bột lợi khuẩn axit lactic (sản xuất tại Nhật) / chất vị chua, chiết xuất hạt bưởi, hương liệu</a:t>
            </a: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Cách dùng: thực phẩm chức năng, uống 1~2 gói mỗi ngày.</a:t>
            </a: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Hạn sử dụng: 2 năm</a:t>
            </a:r>
            <a:endParaRPr lang="en-US" altLang="ja-JP" sz="16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Quốc gia sản xuất: Nhật Bản</a:t>
            </a:r>
            <a:endParaRPr lang="en-US" altLang="ja-JP" sz="16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en-US" altLang="ja-JP" sz="1600" dirty="0" err="1">
                <a:highlight>
                  <a:srgbClr val="FFFF00"/>
                </a:highlight>
                <a:latin typeface="Calibri" panose="020F0502020204030204" pitchFamily="34" charset="0"/>
                <a:cs typeface="Calibri" panose="020F0502020204030204" pitchFamily="34" charset="0"/>
              </a:rPr>
              <a:t>Giá</a:t>
            </a:r>
            <a:r>
              <a:rPr lang="en-US" altLang="ja-JP" sz="1600" dirty="0">
                <a:highlight>
                  <a:srgbClr val="FFFF00"/>
                </a:highlight>
                <a:latin typeface="Calibri" panose="020F0502020204030204" pitchFamily="34" charset="0"/>
                <a:cs typeface="Calibri" panose="020F0502020204030204" pitchFamily="34" charset="0"/>
              </a:rPr>
              <a:t> </a:t>
            </a:r>
            <a:r>
              <a:rPr lang="en-US" altLang="ja-JP" sz="1600" dirty="0" err="1">
                <a:highlight>
                  <a:srgbClr val="FFFF00"/>
                </a:highlight>
                <a:latin typeface="Calibri" panose="020F0502020204030204" pitchFamily="34" charset="0"/>
                <a:cs typeface="Calibri" panose="020F0502020204030204" pitchFamily="34" charset="0"/>
              </a:rPr>
              <a:t>bán</a:t>
            </a:r>
            <a:r>
              <a:rPr lang="en-US" altLang="ja-JP" sz="1600" dirty="0">
                <a:highlight>
                  <a:srgbClr val="FFFF00"/>
                </a:highlight>
                <a:latin typeface="Calibri" panose="020F0502020204030204" pitchFamily="34" charset="0"/>
                <a:cs typeface="Calibri" panose="020F0502020204030204" pitchFamily="34" charset="0"/>
              </a:rPr>
              <a:t>: </a:t>
            </a:r>
            <a:r>
              <a:rPr lang="vi-VN" altLang="ja-JP" sz="1600" b="1" dirty="0">
                <a:highlight>
                  <a:srgbClr val="FFFF00"/>
                </a:highlight>
                <a:latin typeface="Calibri" panose="020F0502020204030204" pitchFamily="34" charset="0"/>
                <a:cs typeface="Calibri" panose="020F0502020204030204" pitchFamily="34" charset="0"/>
              </a:rPr>
              <a:t>4,298</a:t>
            </a:r>
            <a:r>
              <a:rPr lang="vi-VN" altLang="ja-JP" sz="1600" dirty="0">
                <a:highlight>
                  <a:srgbClr val="FFFF00"/>
                </a:highlight>
                <a:latin typeface="Calibri" panose="020F0502020204030204" pitchFamily="34" charset="0"/>
                <a:cs typeface="Calibri" panose="020F0502020204030204" pitchFamily="34" charset="0"/>
              </a:rPr>
              <a:t> yên (đã bao gồm thuế) cho 20 gói, 1,620 yên (đã bao gồm thuế) cho 7 gói</a:t>
            </a:r>
            <a:endParaRPr lang="ja-JP" altLang="en-US" sz="1600">
              <a:highlight>
                <a:srgbClr val="FFFF00"/>
              </a:highlight>
              <a:latin typeface="Calibri" panose="020F0502020204030204" pitchFamily="34" charset="0"/>
              <a:cs typeface="Calibri" panose="020F0502020204030204" pitchFamily="34" charset="0"/>
            </a:endParaRPr>
          </a:p>
        </p:txBody>
      </p:sp>
      <p:pic>
        <p:nvPicPr>
          <p:cNvPr id="9" name="Picture 5" descr="http://csc-vietnam.vn/images/logos/1/unnamed.png">
            <a:extLst>
              <a:ext uri="{FF2B5EF4-FFF2-40B4-BE49-F238E27FC236}">
                <a16:creationId xmlns:a16="http://schemas.microsoft.com/office/drawing/2014/main" id="{0B283109-6F65-4AF8-34C7-70B07C000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3547" y="411480"/>
            <a:ext cx="11483975" cy="0"/>
          </a:xfrm>
          <a:custGeom>
            <a:avLst/>
            <a:gdLst/>
            <a:ahLst/>
            <a:cxnLst/>
            <a:rect l="l" t="t" r="r" b="b"/>
            <a:pathLst>
              <a:path w="11483975">
                <a:moveTo>
                  <a:pt x="0" y="0"/>
                </a:moveTo>
                <a:lnTo>
                  <a:pt x="11483975" y="0"/>
                </a:lnTo>
              </a:path>
            </a:pathLst>
          </a:custGeom>
          <a:ln w="9525">
            <a:solidFill>
              <a:srgbClr val="7E7E7E"/>
            </a:solidFill>
          </a:ln>
        </p:spPr>
        <p:txBody>
          <a:bodyPr wrap="square" lIns="0" tIns="0" rIns="0" bIns="0" rtlCol="0"/>
          <a:lstStyle/>
          <a:p>
            <a:endParaRPr/>
          </a:p>
        </p:txBody>
      </p:sp>
      <p:sp>
        <p:nvSpPr>
          <p:cNvPr id="4" name="object 4"/>
          <p:cNvSpPr txBox="1"/>
          <p:nvPr/>
        </p:nvSpPr>
        <p:spPr>
          <a:xfrm>
            <a:off x="5078729" y="1236675"/>
            <a:ext cx="6931025" cy="2318385"/>
          </a:xfrm>
          <a:prstGeom prst="rect">
            <a:avLst/>
          </a:prstGeom>
        </p:spPr>
        <p:txBody>
          <a:bodyPr vert="horz" wrap="square" lIns="0" tIns="12700" rIns="0" bIns="0" rtlCol="0">
            <a:spAutoFit/>
          </a:bodyPr>
          <a:lstStyle/>
          <a:p>
            <a:pPr marR="193040" algn="ctr">
              <a:lnSpc>
                <a:spcPct val="100000"/>
              </a:lnSpc>
              <a:spcBef>
                <a:spcPts val="100"/>
              </a:spcBef>
            </a:pPr>
            <a:r>
              <a:rPr sz="2400" b="0" spc="5" dirty="0">
                <a:solidFill>
                  <a:srgbClr val="6F2F9F"/>
                </a:solidFill>
                <a:latin typeface="Noto Sans CJK JP Medium"/>
                <a:cs typeface="Noto Sans CJK JP Medium"/>
              </a:rPr>
              <a:t>腸内環境を整えてよい便をつくる</a:t>
            </a:r>
            <a:endParaRPr sz="2400" dirty="0">
              <a:latin typeface="Noto Sans CJK JP Medium"/>
              <a:cs typeface="Noto Sans CJK JP Medium"/>
            </a:endParaRPr>
          </a:p>
          <a:p>
            <a:pPr marR="194310" algn="ctr">
              <a:lnSpc>
                <a:spcPct val="100000"/>
              </a:lnSpc>
              <a:spcBef>
                <a:spcPts val="1165"/>
              </a:spcBef>
            </a:pPr>
            <a:r>
              <a:rPr sz="1600" spc="5" dirty="0">
                <a:solidFill>
                  <a:srgbClr val="FF6600"/>
                </a:solidFill>
                <a:latin typeface="kiloji"/>
                <a:cs typeface="kiloji"/>
              </a:rPr>
              <a:t>腸</a:t>
            </a:r>
            <a:r>
              <a:rPr sz="1600" spc="-5" dirty="0">
                <a:solidFill>
                  <a:srgbClr val="FF6600"/>
                </a:solidFill>
                <a:latin typeface="kiloji"/>
                <a:cs typeface="kiloji"/>
              </a:rPr>
              <a:t>内環</a:t>
            </a:r>
            <a:r>
              <a:rPr sz="1600" spc="5" dirty="0">
                <a:solidFill>
                  <a:srgbClr val="FF6600"/>
                </a:solidFill>
                <a:latin typeface="kiloji"/>
                <a:cs typeface="kiloji"/>
              </a:rPr>
              <a:t>境</a:t>
            </a:r>
            <a:r>
              <a:rPr sz="1600" spc="-5" dirty="0">
                <a:solidFill>
                  <a:srgbClr val="FF6600"/>
                </a:solidFill>
                <a:latin typeface="kiloji"/>
                <a:cs typeface="kiloji"/>
              </a:rPr>
              <a:t>を整え</a:t>
            </a:r>
            <a:r>
              <a:rPr sz="1600" spc="5" dirty="0">
                <a:solidFill>
                  <a:srgbClr val="FF6600"/>
                </a:solidFill>
                <a:latin typeface="kiloji"/>
                <a:cs typeface="kiloji"/>
              </a:rPr>
              <a:t>て</a:t>
            </a:r>
            <a:r>
              <a:rPr sz="1600" spc="-5" dirty="0">
                <a:solidFill>
                  <a:srgbClr val="FF6600"/>
                </a:solidFill>
                <a:latin typeface="kiloji"/>
                <a:cs typeface="kiloji"/>
              </a:rPr>
              <a:t>いつ</a:t>
            </a:r>
            <a:r>
              <a:rPr sz="1600" spc="5" dirty="0">
                <a:solidFill>
                  <a:srgbClr val="FF6600"/>
                </a:solidFill>
                <a:latin typeface="kiloji"/>
                <a:cs typeface="kiloji"/>
              </a:rPr>
              <a:t>ま</a:t>
            </a:r>
            <a:r>
              <a:rPr sz="1600" spc="-5" dirty="0">
                <a:solidFill>
                  <a:srgbClr val="FF6600"/>
                </a:solidFill>
                <a:latin typeface="kiloji"/>
                <a:cs typeface="kiloji"/>
              </a:rPr>
              <a:t>でも美</a:t>
            </a:r>
            <a:r>
              <a:rPr sz="1600" spc="5" dirty="0">
                <a:solidFill>
                  <a:srgbClr val="FF6600"/>
                </a:solidFill>
                <a:latin typeface="kiloji"/>
                <a:cs typeface="kiloji"/>
              </a:rPr>
              <a:t>し</a:t>
            </a:r>
            <a:r>
              <a:rPr sz="1600" spc="-5" dirty="0">
                <a:solidFill>
                  <a:srgbClr val="FF6600"/>
                </a:solidFill>
                <a:latin typeface="kiloji"/>
                <a:cs typeface="kiloji"/>
              </a:rPr>
              <a:t>く若</a:t>
            </a:r>
            <a:r>
              <a:rPr sz="1600" spc="5" dirty="0">
                <a:solidFill>
                  <a:srgbClr val="FF6600"/>
                </a:solidFill>
                <a:latin typeface="kiloji"/>
                <a:cs typeface="kiloji"/>
              </a:rPr>
              <a:t>々</a:t>
            </a:r>
            <a:r>
              <a:rPr sz="1600" spc="-5" dirty="0">
                <a:solidFill>
                  <a:srgbClr val="FF6600"/>
                </a:solidFill>
                <a:latin typeface="kiloji"/>
                <a:cs typeface="kiloji"/>
              </a:rPr>
              <a:t>しく活</a:t>
            </a:r>
            <a:r>
              <a:rPr sz="1600" spc="5" dirty="0">
                <a:solidFill>
                  <a:srgbClr val="FF6600"/>
                </a:solidFill>
                <a:latin typeface="kiloji"/>
                <a:cs typeface="kiloji"/>
              </a:rPr>
              <a:t>力</a:t>
            </a:r>
            <a:r>
              <a:rPr sz="1600" spc="-5" dirty="0">
                <a:solidFill>
                  <a:srgbClr val="FF6600"/>
                </a:solidFill>
                <a:latin typeface="kiloji"/>
                <a:cs typeface="kiloji"/>
              </a:rPr>
              <a:t>のあ</a:t>
            </a:r>
            <a:r>
              <a:rPr sz="1600" spc="5" dirty="0">
                <a:solidFill>
                  <a:srgbClr val="FF6600"/>
                </a:solidFill>
                <a:latin typeface="kiloji"/>
                <a:cs typeface="kiloji"/>
              </a:rPr>
              <a:t>る</a:t>
            </a:r>
            <a:r>
              <a:rPr sz="1600" spc="-5" dirty="0">
                <a:solidFill>
                  <a:srgbClr val="FF6600"/>
                </a:solidFill>
                <a:latin typeface="kiloji"/>
                <a:cs typeface="kiloji"/>
              </a:rPr>
              <a:t>生活を</a:t>
            </a:r>
            <a:r>
              <a:rPr sz="1600" spc="5" dirty="0">
                <a:solidFill>
                  <a:srgbClr val="FF6600"/>
                </a:solidFill>
                <a:latin typeface="kiloji"/>
                <a:cs typeface="kiloji"/>
              </a:rPr>
              <a:t>お</a:t>
            </a:r>
            <a:r>
              <a:rPr sz="1600" spc="-5" dirty="0">
                <a:solidFill>
                  <a:srgbClr val="FF6600"/>
                </a:solidFill>
                <a:latin typeface="kiloji"/>
                <a:cs typeface="kiloji"/>
              </a:rPr>
              <a:t>くり</a:t>
            </a:r>
            <a:r>
              <a:rPr sz="1600" spc="5" dirty="0">
                <a:solidFill>
                  <a:srgbClr val="FF6600"/>
                </a:solidFill>
                <a:latin typeface="kiloji"/>
                <a:cs typeface="kiloji"/>
              </a:rPr>
              <a:t>た</a:t>
            </a:r>
            <a:r>
              <a:rPr sz="1600" spc="-5" dirty="0">
                <a:solidFill>
                  <a:srgbClr val="FF6600"/>
                </a:solidFill>
                <a:latin typeface="kiloji"/>
                <a:cs typeface="kiloji"/>
              </a:rPr>
              <a:t>い</a:t>
            </a:r>
            <a:endParaRPr sz="1600" dirty="0">
              <a:latin typeface="kiloji"/>
              <a:cs typeface="kiloji"/>
            </a:endParaRPr>
          </a:p>
          <a:p>
            <a:pPr>
              <a:lnSpc>
                <a:spcPct val="100000"/>
              </a:lnSpc>
              <a:spcBef>
                <a:spcPts val="50"/>
              </a:spcBef>
            </a:pPr>
            <a:endParaRPr sz="1900" dirty="0">
              <a:latin typeface="kiloji"/>
              <a:cs typeface="kiloji"/>
            </a:endParaRPr>
          </a:p>
          <a:p>
            <a:pPr marL="133350">
              <a:lnSpc>
                <a:spcPct val="100000"/>
              </a:lnSpc>
            </a:pPr>
            <a:r>
              <a:rPr sz="1600" spc="1230" dirty="0">
                <a:latin typeface="Noto Sans Symbols"/>
                <a:cs typeface="Noto Sans Symbols"/>
              </a:rPr>
              <a:t>💛</a:t>
            </a:r>
            <a:r>
              <a:rPr sz="1600" spc="5" dirty="0">
                <a:latin typeface="kiloji"/>
                <a:cs typeface="kiloji"/>
              </a:rPr>
              <a:t>野菜や果物</a:t>
            </a:r>
            <a:r>
              <a:rPr sz="1600" spc="-5" dirty="0">
                <a:latin typeface="kiloji"/>
                <a:cs typeface="kiloji"/>
              </a:rPr>
              <a:t>と</a:t>
            </a:r>
            <a:r>
              <a:rPr sz="1600" spc="5" dirty="0">
                <a:latin typeface="kiloji"/>
                <a:cs typeface="kiloji"/>
              </a:rPr>
              <a:t>一</a:t>
            </a:r>
            <a:r>
              <a:rPr sz="1600" spc="-5" dirty="0">
                <a:latin typeface="kiloji"/>
                <a:cs typeface="kiloji"/>
              </a:rPr>
              <a:t>緒に</a:t>
            </a:r>
            <a:r>
              <a:rPr sz="1600" spc="5" dirty="0">
                <a:latin typeface="kiloji"/>
                <a:cs typeface="kiloji"/>
              </a:rPr>
              <a:t>摂</a:t>
            </a:r>
            <a:r>
              <a:rPr sz="1600" spc="-5" dirty="0">
                <a:latin typeface="kiloji"/>
                <a:cs typeface="kiloji"/>
              </a:rPr>
              <a:t>るこ</a:t>
            </a:r>
            <a:r>
              <a:rPr sz="1600" spc="5" dirty="0">
                <a:latin typeface="kiloji"/>
                <a:cs typeface="kiloji"/>
              </a:rPr>
              <a:t>と</a:t>
            </a:r>
            <a:r>
              <a:rPr sz="1600" spc="-5" dirty="0">
                <a:latin typeface="kiloji"/>
                <a:cs typeface="kiloji"/>
              </a:rPr>
              <a:t>でさ</a:t>
            </a:r>
            <a:r>
              <a:rPr sz="1600" spc="5" dirty="0">
                <a:latin typeface="kiloji"/>
                <a:cs typeface="kiloji"/>
              </a:rPr>
              <a:t>ら</a:t>
            </a:r>
            <a:r>
              <a:rPr sz="1600" spc="-5" dirty="0">
                <a:latin typeface="kiloji"/>
                <a:cs typeface="kiloji"/>
              </a:rPr>
              <a:t>に免</a:t>
            </a:r>
            <a:r>
              <a:rPr sz="1600" spc="5" dirty="0">
                <a:latin typeface="kiloji"/>
                <a:cs typeface="kiloji"/>
              </a:rPr>
              <a:t>疫</a:t>
            </a:r>
            <a:r>
              <a:rPr sz="1600" spc="-5" dirty="0">
                <a:latin typeface="kiloji"/>
                <a:cs typeface="kiloji"/>
              </a:rPr>
              <a:t>力が</a:t>
            </a:r>
            <a:r>
              <a:rPr sz="1600" spc="5" dirty="0">
                <a:latin typeface="kiloji"/>
                <a:cs typeface="kiloji"/>
              </a:rPr>
              <a:t>高</a:t>
            </a:r>
            <a:r>
              <a:rPr sz="1600" spc="-5" dirty="0">
                <a:latin typeface="kiloji"/>
                <a:cs typeface="kiloji"/>
              </a:rPr>
              <a:t>まり</a:t>
            </a:r>
            <a:r>
              <a:rPr sz="1600" spc="5" dirty="0">
                <a:latin typeface="kiloji"/>
                <a:cs typeface="kiloji"/>
              </a:rPr>
              <a:t>健</a:t>
            </a:r>
            <a:r>
              <a:rPr sz="1600" spc="-5" dirty="0">
                <a:latin typeface="kiloji"/>
                <a:cs typeface="kiloji"/>
              </a:rPr>
              <a:t>康維</a:t>
            </a:r>
            <a:r>
              <a:rPr sz="1600" spc="5" dirty="0">
                <a:latin typeface="kiloji"/>
                <a:cs typeface="kiloji"/>
              </a:rPr>
              <a:t>持</a:t>
            </a:r>
            <a:r>
              <a:rPr sz="1600" spc="-5" dirty="0">
                <a:latin typeface="kiloji"/>
                <a:cs typeface="kiloji"/>
              </a:rPr>
              <a:t>がで</a:t>
            </a:r>
            <a:r>
              <a:rPr sz="1600" spc="5" dirty="0">
                <a:latin typeface="kiloji"/>
                <a:cs typeface="kiloji"/>
              </a:rPr>
              <a:t>き</a:t>
            </a:r>
            <a:r>
              <a:rPr sz="1600" spc="-5" dirty="0">
                <a:latin typeface="kiloji"/>
                <a:cs typeface="kiloji"/>
              </a:rPr>
              <a:t>る</a:t>
            </a:r>
            <a:endParaRPr sz="1600" dirty="0">
              <a:latin typeface="kiloji"/>
              <a:cs typeface="kiloji"/>
            </a:endParaRPr>
          </a:p>
          <a:p>
            <a:pPr>
              <a:lnSpc>
                <a:spcPct val="100000"/>
              </a:lnSpc>
            </a:pPr>
            <a:endParaRPr sz="1500" dirty="0">
              <a:latin typeface="kiloji"/>
              <a:cs typeface="kiloji"/>
            </a:endParaRPr>
          </a:p>
          <a:p>
            <a:pPr marL="133350">
              <a:lnSpc>
                <a:spcPct val="100000"/>
              </a:lnSpc>
            </a:pPr>
            <a:r>
              <a:rPr sz="1600" spc="1230" dirty="0">
                <a:latin typeface="Noto Sans Symbols"/>
                <a:cs typeface="Noto Sans Symbols"/>
              </a:rPr>
              <a:t>💛</a:t>
            </a:r>
            <a:r>
              <a:rPr sz="1600" spc="5" dirty="0">
                <a:latin typeface="kiloji"/>
                <a:cs typeface="kiloji"/>
              </a:rPr>
              <a:t>腸内環境改</a:t>
            </a:r>
            <a:r>
              <a:rPr sz="1600" spc="-5" dirty="0">
                <a:latin typeface="kiloji"/>
                <a:cs typeface="kiloji"/>
              </a:rPr>
              <a:t>善</a:t>
            </a:r>
            <a:r>
              <a:rPr sz="1600" spc="5" dirty="0">
                <a:latin typeface="kiloji"/>
                <a:cs typeface="kiloji"/>
              </a:rPr>
              <a:t>で</a:t>
            </a:r>
            <a:r>
              <a:rPr sz="1600" spc="-5" dirty="0">
                <a:latin typeface="kiloji"/>
                <a:cs typeface="kiloji"/>
              </a:rPr>
              <a:t>便秘</a:t>
            </a:r>
            <a:r>
              <a:rPr sz="1600" spc="5" dirty="0">
                <a:latin typeface="kiloji"/>
                <a:cs typeface="kiloji"/>
              </a:rPr>
              <a:t>解</a:t>
            </a:r>
            <a:r>
              <a:rPr sz="1600" spc="-5" dirty="0">
                <a:latin typeface="kiloji"/>
                <a:cs typeface="kiloji"/>
              </a:rPr>
              <a:t>消、</a:t>
            </a:r>
            <a:r>
              <a:rPr sz="1600" spc="5" dirty="0">
                <a:latin typeface="kiloji"/>
                <a:cs typeface="kiloji"/>
              </a:rPr>
              <a:t>美</a:t>
            </a:r>
            <a:r>
              <a:rPr sz="1600" spc="-5" dirty="0">
                <a:latin typeface="kiloji"/>
                <a:cs typeface="kiloji"/>
              </a:rPr>
              <a:t>肌効果</a:t>
            </a:r>
            <a:endParaRPr sz="1600" dirty="0">
              <a:latin typeface="kiloji"/>
              <a:cs typeface="kiloji"/>
            </a:endParaRPr>
          </a:p>
          <a:p>
            <a:pPr>
              <a:lnSpc>
                <a:spcPct val="100000"/>
              </a:lnSpc>
            </a:pPr>
            <a:endParaRPr sz="1500" dirty="0">
              <a:latin typeface="kiloji"/>
              <a:cs typeface="kiloji"/>
            </a:endParaRPr>
          </a:p>
          <a:p>
            <a:pPr marL="133350">
              <a:lnSpc>
                <a:spcPct val="100000"/>
              </a:lnSpc>
            </a:pPr>
            <a:r>
              <a:rPr sz="1600" spc="1230" dirty="0">
                <a:latin typeface="Noto Sans Symbols"/>
                <a:cs typeface="Noto Sans Symbols"/>
              </a:rPr>
              <a:t>💛</a:t>
            </a:r>
            <a:r>
              <a:rPr sz="1600" spc="5" dirty="0">
                <a:latin typeface="kiloji"/>
                <a:cs typeface="kiloji"/>
              </a:rPr>
              <a:t>オリゴ糖と</a:t>
            </a:r>
            <a:r>
              <a:rPr sz="1600" spc="-5" dirty="0">
                <a:latin typeface="kiloji"/>
                <a:cs typeface="kiloji"/>
              </a:rPr>
              <a:t>食</a:t>
            </a:r>
            <a:r>
              <a:rPr sz="1600" spc="5" dirty="0">
                <a:latin typeface="kiloji"/>
                <a:cs typeface="kiloji"/>
              </a:rPr>
              <a:t>物</a:t>
            </a:r>
            <a:r>
              <a:rPr sz="1600" spc="-5" dirty="0">
                <a:latin typeface="kiloji"/>
                <a:cs typeface="kiloji"/>
              </a:rPr>
              <a:t>繊維</a:t>
            </a:r>
            <a:r>
              <a:rPr sz="1600" spc="5" dirty="0">
                <a:latin typeface="kiloji"/>
                <a:cs typeface="kiloji"/>
              </a:rPr>
              <a:t>が</a:t>
            </a:r>
            <a:r>
              <a:rPr sz="1600" spc="-5" dirty="0">
                <a:latin typeface="kiloji"/>
                <a:cs typeface="kiloji"/>
              </a:rPr>
              <a:t>腸内</a:t>
            </a:r>
            <a:r>
              <a:rPr sz="1600" spc="5" dirty="0">
                <a:latin typeface="kiloji"/>
                <a:cs typeface="kiloji"/>
              </a:rPr>
              <a:t>を</a:t>
            </a:r>
            <a:r>
              <a:rPr sz="1600" spc="-5" dirty="0">
                <a:latin typeface="kiloji"/>
                <a:cs typeface="kiloji"/>
              </a:rPr>
              <a:t>乳酸</a:t>
            </a:r>
            <a:r>
              <a:rPr sz="1600" spc="5" dirty="0">
                <a:latin typeface="kiloji"/>
                <a:cs typeface="kiloji"/>
              </a:rPr>
              <a:t>菌</a:t>
            </a:r>
            <a:r>
              <a:rPr sz="1600" spc="-5" dirty="0">
                <a:latin typeface="kiloji"/>
                <a:cs typeface="kiloji"/>
              </a:rPr>
              <a:t>がは</a:t>
            </a:r>
            <a:r>
              <a:rPr sz="1600" spc="5" dirty="0">
                <a:latin typeface="kiloji"/>
                <a:cs typeface="kiloji"/>
              </a:rPr>
              <a:t>た</a:t>
            </a:r>
            <a:r>
              <a:rPr sz="1600" spc="-5" dirty="0">
                <a:latin typeface="kiloji"/>
                <a:cs typeface="kiloji"/>
              </a:rPr>
              <a:t>らき</a:t>
            </a:r>
            <a:r>
              <a:rPr sz="1600" spc="5" dirty="0">
                <a:latin typeface="kiloji"/>
                <a:cs typeface="kiloji"/>
              </a:rPr>
              <a:t>や</a:t>
            </a:r>
            <a:r>
              <a:rPr sz="1600" spc="-5" dirty="0">
                <a:latin typeface="kiloji"/>
                <a:cs typeface="kiloji"/>
              </a:rPr>
              <a:t>すい</a:t>
            </a:r>
            <a:r>
              <a:rPr sz="1600" spc="5" dirty="0">
                <a:latin typeface="kiloji"/>
                <a:cs typeface="kiloji"/>
              </a:rPr>
              <a:t>環</a:t>
            </a:r>
            <a:r>
              <a:rPr sz="1600" spc="-5" dirty="0">
                <a:latin typeface="kiloji"/>
                <a:cs typeface="kiloji"/>
              </a:rPr>
              <a:t>境に</a:t>
            </a:r>
            <a:r>
              <a:rPr sz="1600" spc="5" dirty="0">
                <a:latin typeface="kiloji"/>
                <a:cs typeface="kiloji"/>
              </a:rPr>
              <a:t>整</a:t>
            </a:r>
            <a:r>
              <a:rPr sz="1600" spc="-5" dirty="0">
                <a:latin typeface="kiloji"/>
                <a:cs typeface="kiloji"/>
              </a:rPr>
              <a:t>える</a:t>
            </a:r>
            <a:endParaRPr sz="1600" dirty="0">
              <a:latin typeface="kiloji"/>
              <a:cs typeface="kiloji"/>
            </a:endParaRPr>
          </a:p>
        </p:txBody>
      </p:sp>
      <p:sp>
        <p:nvSpPr>
          <p:cNvPr id="5" name="object 5"/>
          <p:cNvSpPr/>
          <p:nvPr/>
        </p:nvSpPr>
        <p:spPr>
          <a:xfrm>
            <a:off x="3642359" y="4133088"/>
            <a:ext cx="2147316" cy="145389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037457" y="5564225"/>
            <a:ext cx="1360805" cy="718658"/>
          </a:xfrm>
          <a:prstGeom prst="rect">
            <a:avLst/>
          </a:prstGeom>
        </p:spPr>
        <p:txBody>
          <a:bodyPr vert="horz" wrap="square" lIns="0" tIns="12065" rIns="0" bIns="0" rtlCol="0">
            <a:spAutoFit/>
          </a:bodyPr>
          <a:lstStyle/>
          <a:p>
            <a:pPr marL="79375" marR="5080" indent="-67310">
              <a:lnSpc>
                <a:spcPct val="150500"/>
              </a:lnSpc>
              <a:spcBef>
                <a:spcPts val="95"/>
              </a:spcBef>
            </a:pPr>
            <a:r>
              <a:rPr lang="vi-VN" sz="1050" spc="5" dirty="0">
                <a:latin typeface="kiloji"/>
                <a:cs typeface="kiloji"/>
              </a:rPr>
              <a:t>Cho vào sinh tố giúp tăng cường khả năng miễn dịch hơn nữa</a:t>
            </a:r>
            <a:endParaRPr sz="1050" dirty="0">
              <a:latin typeface="kiloji"/>
              <a:cs typeface="kiloji"/>
            </a:endParaRPr>
          </a:p>
        </p:txBody>
      </p:sp>
      <p:sp>
        <p:nvSpPr>
          <p:cNvPr id="7" name="object 7"/>
          <p:cNvSpPr txBox="1"/>
          <p:nvPr/>
        </p:nvSpPr>
        <p:spPr>
          <a:xfrm>
            <a:off x="353364" y="108585"/>
            <a:ext cx="5209236"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KARADA</a:t>
            </a:r>
            <a:r>
              <a:rPr sz="1400" b="1" spc="25" dirty="0">
                <a:latin typeface="Arial"/>
                <a:cs typeface="Arial"/>
              </a:rPr>
              <a:t> </a:t>
            </a:r>
            <a:r>
              <a:rPr sz="1400" b="1" spc="-15" dirty="0">
                <a:latin typeface="Arial"/>
                <a:cs typeface="Arial"/>
              </a:rPr>
              <a:t>ARRANGE</a:t>
            </a:r>
            <a:r>
              <a:rPr sz="1400" b="1" spc="40" dirty="0">
                <a:latin typeface="Arial"/>
                <a:cs typeface="Arial"/>
              </a:rPr>
              <a:t> </a:t>
            </a:r>
            <a:r>
              <a:rPr sz="1400" spc="-5" dirty="0">
                <a:latin typeface="Arial"/>
                <a:cs typeface="Arial"/>
              </a:rPr>
              <a:t>│</a:t>
            </a:r>
            <a:r>
              <a:rPr lang="vi-VN" sz="1400" spc="10" dirty="0">
                <a:latin typeface="kiloji"/>
                <a:cs typeface="kiloji"/>
              </a:rPr>
              <a:t>Các sản phẩm chứa lợi khuẩn axit lactic</a:t>
            </a:r>
            <a:endParaRPr sz="1400" dirty="0">
              <a:latin typeface="kiloji"/>
              <a:cs typeface="kiloji"/>
            </a:endParaRPr>
          </a:p>
        </p:txBody>
      </p:sp>
      <p:graphicFrame>
        <p:nvGraphicFramePr>
          <p:cNvPr id="8" name="object 8"/>
          <p:cNvGraphicFramePr>
            <a:graphicFrameLocks noGrp="1"/>
          </p:cNvGraphicFramePr>
          <p:nvPr>
            <p:extLst>
              <p:ext uri="{D42A27DB-BD31-4B8C-83A1-F6EECF244321}">
                <p14:modId xmlns:p14="http://schemas.microsoft.com/office/powerpoint/2010/main" val="523925835"/>
              </p:ext>
            </p:extLst>
          </p:nvPr>
        </p:nvGraphicFramePr>
        <p:xfrm>
          <a:off x="5885418" y="3729724"/>
          <a:ext cx="5937884" cy="2522220"/>
        </p:xfrm>
        <a:graphic>
          <a:graphicData uri="http://schemas.openxmlformats.org/drawingml/2006/table">
            <a:tbl>
              <a:tblPr firstRow="1" bandRow="1">
                <a:tableStyleId>{2D5ABB26-0587-4C30-8999-92F81FD0307C}</a:tableStyleId>
              </a:tblPr>
              <a:tblGrid>
                <a:gridCol w="1979295">
                  <a:extLst>
                    <a:ext uri="{9D8B030D-6E8A-4147-A177-3AD203B41FA5}">
                      <a16:colId xmlns:a16="http://schemas.microsoft.com/office/drawing/2014/main" val="20000"/>
                    </a:ext>
                  </a:extLst>
                </a:gridCol>
                <a:gridCol w="1979295">
                  <a:extLst>
                    <a:ext uri="{9D8B030D-6E8A-4147-A177-3AD203B41FA5}">
                      <a16:colId xmlns:a16="http://schemas.microsoft.com/office/drawing/2014/main" val="20001"/>
                    </a:ext>
                  </a:extLst>
                </a:gridCol>
                <a:gridCol w="1979294">
                  <a:extLst>
                    <a:ext uri="{9D8B030D-6E8A-4147-A177-3AD203B41FA5}">
                      <a16:colId xmlns:a16="http://schemas.microsoft.com/office/drawing/2014/main" val="20002"/>
                    </a:ext>
                  </a:extLst>
                </a:gridCol>
              </a:tblGrid>
              <a:tr h="505713">
                <a:tc>
                  <a:txBody>
                    <a:bodyPr/>
                    <a:lstStyle/>
                    <a:p>
                      <a:pPr marL="3175" algn="ctr">
                        <a:lnSpc>
                          <a:spcPct val="100000"/>
                        </a:lnSpc>
                        <a:spcBef>
                          <a:spcPts val="1140"/>
                        </a:spcBef>
                      </a:pPr>
                      <a:r>
                        <a:rPr lang="en-US" altLang="ja-JP" sz="1400" dirty="0" err="1">
                          <a:solidFill>
                            <a:srgbClr val="FFFFFF"/>
                          </a:solidFill>
                          <a:latin typeface="kiloji"/>
                          <a:cs typeface="kiloji"/>
                        </a:rPr>
                        <a:t>Lợi</a:t>
                      </a:r>
                      <a:r>
                        <a:rPr lang="en-US" altLang="ja-JP" sz="1400" dirty="0">
                          <a:solidFill>
                            <a:srgbClr val="FFFFFF"/>
                          </a:solidFill>
                          <a:latin typeface="kiloji"/>
                          <a:cs typeface="kiloji"/>
                        </a:rPr>
                        <a:t> </a:t>
                      </a:r>
                      <a:r>
                        <a:rPr lang="en-US" altLang="ja-JP" sz="1400" dirty="0" err="1">
                          <a:solidFill>
                            <a:srgbClr val="FFFFFF"/>
                          </a:solidFill>
                          <a:latin typeface="kiloji"/>
                          <a:cs typeface="kiloji"/>
                        </a:rPr>
                        <a:t>khuẩn</a:t>
                      </a:r>
                      <a:r>
                        <a:rPr lang="en-US" altLang="ja-JP" sz="1400" dirty="0">
                          <a:solidFill>
                            <a:srgbClr val="FFFFFF"/>
                          </a:solidFill>
                          <a:latin typeface="kiloji"/>
                          <a:cs typeface="kiloji"/>
                        </a:rPr>
                        <a:t> lactic</a:t>
                      </a:r>
                      <a:endParaRPr sz="1400" dirty="0">
                        <a:latin typeface="kiloji"/>
                        <a:cs typeface="kiloji"/>
                      </a:endParaRPr>
                    </a:p>
                  </a:txBody>
                  <a:tcPr marL="0" marR="0" marT="1447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367030">
                        <a:lnSpc>
                          <a:spcPct val="100000"/>
                        </a:lnSpc>
                        <a:spcBef>
                          <a:spcPts val="1140"/>
                        </a:spcBef>
                      </a:pPr>
                      <a:r>
                        <a:rPr lang="vi-VN" sz="1400" dirty="0">
                          <a:solidFill>
                            <a:srgbClr val="FFFFFF"/>
                          </a:solidFill>
                          <a:latin typeface="kiloji"/>
                          <a:cs typeface="kiloji"/>
                        </a:rPr>
                        <a:t>Chất xơ thực phẩm hòa tan trong nước</a:t>
                      </a:r>
                      <a:endParaRPr sz="1400" dirty="0">
                        <a:latin typeface="kiloji"/>
                        <a:cs typeface="kiloji"/>
                      </a:endParaRPr>
                    </a:p>
                  </a:txBody>
                  <a:tcPr marL="0" marR="0" marT="1447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278765">
                        <a:lnSpc>
                          <a:spcPct val="100000"/>
                        </a:lnSpc>
                        <a:spcBef>
                          <a:spcPts val="1140"/>
                        </a:spcBef>
                      </a:pPr>
                      <a:r>
                        <a:rPr lang="vi-VN" sz="1400" dirty="0">
                          <a:solidFill>
                            <a:srgbClr val="FFFFFF"/>
                          </a:solidFill>
                          <a:latin typeface="kiloji"/>
                          <a:cs typeface="kiloji"/>
                        </a:rPr>
                        <a:t>Galacto oligosaccharide</a:t>
                      </a:r>
                      <a:endParaRPr sz="1400" dirty="0">
                        <a:latin typeface="kiloji"/>
                        <a:cs typeface="kiloji"/>
                      </a:endParaRPr>
                    </a:p>
                  </a:txBody>
                  <a:tcPr marL="0" marR="0" marT="1447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extLst>
                  <a:ext uri="{0D108BD9-81ED-4DB2-BD59-A6C34878D82A}">
                    <a16:rowId xmlns:a16="http://schemas.microsoft.com/office/drawing/2014/main" val="10000"/>
                  </a:ext>
                </a:extLst>
              </a:tr>
              <a:tr h="1258340">
                <a:tc>
                  <a:txBody>
                    <a:bodyPr/>
                    <a:lstStyle/>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spcBef>
                          <a:spcPts val="25"/>
                        </a:spcBef>
                      </a:pPr>
                      <a:endParaRPr sz="1100" dirty="0">
                        <a:latin typeface="Times New Roman"/>
                        <a:cs typeface="Times New Roman"/>
                      </a:endParaRPr>
                    </a:p>
                    <a:p>
                      <a:pPr marL="75565" marR="66675" algn="ctr">
                        <a:lnSpc>
                          <a:spcPct val="98600"/>
                        </a:lnSpc>
                      </a:pPr>
                      <a:r>
                        <a:rPr lang="vi-VN" sz="1200" dirty="0">
                          <a:latin typeface="kiloji"/>
                          <a:cs typeface="kiloji"/>
                        </a:rPr>
                        <a:t>Kỳ vọng làm tăng nồng độ IgA giúp vô hiệu hoá vi khuẩn và vi rút khi dùng chung với các loại rau và trái cây có màu nhạt.</a:t>
                      </a:r>
                      <a:endParaRPr sz="1200" dirty="0">
                        <a:latin typeface="kiloji"/>
                        <a:cs typeface="kiloj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E1EA"/>
                    </a:solidFill>
                  </a:tcPr>
                </a:tc>
                <a:tc>
                  <a:txBody>
                    <a:bodyPr/>
                    <a:lstStyle/>
                    <a:p>
                      <a:pPr>
                        <a:lnSpc>
                          <a:spcPct val="100000"/>
                        </a:lnSpc>
                      </a:pPr>
                      <a:endParaRPr sz="1200" dirty="0">
                        <a:latin typeface="Times New Roman"/>
                        <a:cs typeface="Times New Roman"/>
                      </a:endParaRPr>
                    </a:p>
                    <a:p>
                      <a:pPr>
                        <a:lnSpc>
                          <a:spcPct val="100000"/>
                        </a:lnSpc>
                        <a:spcBef>
                          <a:spcPts val="30"/>
                        </a:spcBef>
                      </a:pPr>
                      <a:endParaRPr sz="1050" dirty="0">
                        <a:latin typeface="Times New Roman"/>
                        <a:cs typeface="Times New Roman"/>
                      </a:endParaRPr>
                    </a:p>
                    <a:p>
                      <a:pPr marL="75565" marR="67310" algn="ctr">
                        <a:lnSpc>
                          <a:spcPct val="97900"/>
                        </a:lnSpc>
                      </a:pPr>
                      <a:r>
                        <a:rPr lang="vi-VN" sz="1200" dirty="0">
                          <a:latin typeface="kiloji"/>
                          <a:cs typeface="kiloji"/>
                        </a:rPr>
                        <a:t>Là thức ăn cho vi khuẩn axit lactic trong ruột, đóng vai trò </a:t>
                      </a:r>
                      <a:r>
                        <a:rPr lang="vi-VN" altLang="ja-JP" sz="1200" dirty="0">
                          <a:latin typeface="kiloji"/>
                          <a:cs typeface="kiloji"/>
                        </a:rPr>
                        <a:t>tạo ra môi trường để </a:t>
                      </a:r>
                      <a:r>
                        <a:rPr lang="vi-VN" sz="1200" dirty="0">
                          <a:latin typeface="kiloji"/>
                          <a:cs typeface="kiloji"/>
                        </a:rPr>
                        <a:t>vi khuẩn axit lactic dễ dàng hoạt động trong ruột.</a:t>
                      </a:r>
                      <a:endParaRPr sz="1350" dirty="0">
                        <a:latin typeface="Times New Roman"/>
                        <a:cs typeface="Times New Roman"/>
                      </a:endParaRPr>
                    </a:p>
                    <a:p>
                      <a:pPr marL="75565" marR="67310" algn="ctr">
                        <a:lnSpc>
                          <a:spcPts val="1380"/>
                        </a:lnSpc>
                      </a:pPr>
                      <a:r>
                        <a:rPr lang="vi-VN" sz="1200" dirty="0">
                          <a:latin typeface="kiloji"/>
                          <a:cs typeface="kiloji"/>
                        </a:rPr>
                        <a:t>Ngăn chặn sự gia tăng nhanh chóng của lượng đường trong máu sau khi ăn.</a:t>
                      </a:r>
                      <a:endParaRPr sz="1200" dirty="0">
                        <a:latin typeface="kiloji"/>
                        <a:cs typeface="kiloj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E1EA"/>
                    </a:solidFill>
                  </a:tcPr>
                </a:tc>
                <a:tc>
                  <a:txBody>
                    <a:bodyPr/>
                    <a:lstStyle/>
                    <a:p>
                      <a:pPr>
                        <a:lnSpc>
                          <a:spcPct val="100000"/>
                        </a:lnSpc>
                      </a:pPr>
                      <a:endParaRPr sz="1200" dirty="0">
                        <a:latin typeface="Times New Roman"/>
                        <a:cs typeface="Times New Roman"/>
                      </a:endParaRPr>
                    </a:p>
                    <a:p>
                      <a:pPr>
                        <a:lnSpc>
                          <a:spcPct val="100000"/>
                        </a:lnSpc>
                        <a:spcBef>
                          <a:spcPts val="40"/>
                        </a:spcBef>
                      </a:pPr>
                      <a:endParaRPr sz="1100" dirty="0">
                        <a:latin typeface="Times New Roman"/>
                        <a:cs typeface="Times New Roman"/>
                      </a:endParaRPr>
                    </a:p>
                    <a:p>
                      <a:pPr marL="76200" marR="62865" algn="ctr">
                        <a:lnSpc>
                          <a:spcPts val="1380"/>
                        </a:lnSpc>
                      </a:pPr>
                      <a:r>
                        <a:rPr lang="vi-VN" sz="1200" dirty="0">
                          <a:latin typeface="kiloji"/>
                          <a:cs typeface="kiloji"/>
                        </a:rPr>
                        <a:t>Đặc tính dễ dàng đi đến ruột mà không bị phân hủy bởi axit dịch vị hoặc men tiêu hóa</a:t>
                      </a:r>
                    </a:p>
                    <a:p>
                      <a:pPr marL="76200" marR="62865" algn="ctr">
                        <a:lnSpc>
                          <a:spcPts val="1380"/>
                        </a:lnSpc>
                      </a:pPr>
                      <a:r>
                        <a:rPr lang="vi-VN" sz="1200" dirty="0">
                          <a:latin typeface="kiloji"/>
                          <a:cs typeface="kiloji"/>
                        </a:rPr>
                        <a:t>Giúp tăng vi khuẩn bifidobacteria và tạo môi trường để vi khuẩn axit lactic dễ dàng hoạt động trong ruột.</a:t>
                      </a:r>
                      <a:r>
                        <a:rPr sz="1200" dirty="0">
                          <a:latin typeface="kiloji"/>
                          <a:cs typeface="kiloji"/>
                        </a:rPr>
                        <a:t> </a:t>
                      </a: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E1EA"/>
                    </a:solidFill>
                  </a:tcPr>
                </a:tc>
                <a:extLst>
                  <a:ext uri="{0D108BD9-81ED-4DB2-BD59-A6C34878D82A}">
                    <a16:rowId xmlns:a16="http://schemas.microsoft.com/office/drawing/2014/main" val="10001"/>
                  </a:ext>
                </a:extLst>
              </a:tr>
            </a:tbl>
          </a:graphicData>
        </a:graphic>
      </p:graphicFrame>
      <p:sp>
        <p:nvSpPr>
          <p:cNvPr id="9" name="object 9"/>
          <p:cNvSpPr/>
          <p:nvPr/>
        </p:nvSpPr>
        <p:spPr>
          <a:xfrm>
            <a:off x="614172" y="1092708"/>
            <a:ext cx="3756660" cy="291922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42315" y="4107192"/>
            <a:ext cx="3642360" cy="2491727"/>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916939" y="6573418"/>
            <a:ext cx="2725420" cy="175048"/>
          </a:xfrm>
          <a:prstGeom prst="rect">
            <a:avLst/>
          </a:prstGeom>
        </p:spPr>
        <p:txBody>
          <a:bodyPr vert="horz" wrap="square" lIns="0" tIns="13335" rIns="0" bIns="0" rtlCol="0">
            <a:spAutoFit/>
          </a:bodyPr>
          <a:lstStyle/>
          <a:p>
            <a:pPr marL="12700">
              <a:lnSpc>
                <a:spcPct val="100000"/>
              </a:lnSpc>
              <a:spcBef>
                <a:spcPts val="105"/>
              </a:spcBef>
            </a:pPr>
            <a:r>
              <a:rPr lang="vi-VN" sz="1050" spc="5" dirty="0">
                <a:latin typeface="kiloji"/>
                <a:cs typeface="kiloji"/>
              </a:rPr>
              <a:t>Thêm vào sữa chua hoặc ngũ cốc c</a:t>
            </a:r>
            <a:r>
              <a:rPr lang="vi-VN" altLang="ja-JP" sz="1050" spc="5" dirty="0">
                <a:latin typeface="kiloji"/>
                <a:cs typeface="kiloji"/>
              </a:rPr>
              <a:t>ho bữa sáng</a:t>
            </a:r>
            <a:endParaRPr sz="1050" dirty="0">
              <a:latin typeface="kiloji"/>
              <a:cs typeface="kiloji"/>
            </a:endParaRPr>
          </a:p>
        </p:txBody>
      </p:sp>
      <p:sp>
        <p:nvSpPr>
          <p:cNvPr id="13" name="object 3">
            <a:extLst>
              <a:ext uri="{FF2B5EF4-FFF2-40B4-BE49-F238E27FC236}">
                <a16:creationId xmlns:a16="http://schemas.microsoft.com/office/drawing/2014/main" id="{B4CC8192-9EB7-4C42-824F-35B9D415A341}"/>
              </a:ext>
            </a:extLst>
          </p:cNvPr>
          <p:cNvSpPr txBox="1"/>
          <p:nvPr/>
        </p:nvSpPr>
        <p:spPr>
          <a:xfrm>
            <a:off x="9787049" y="6444054"/>
            <a:ext cx="2369820"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16" name="テキスト ボックス 15">
            <a:extLst>
              <a:ext uri="{FF2B5EF4-FFF2-40B4-BE49-F238E27FC236}">
                <a16:creationId xmlns:a16="http://schemas.microsoft.com/office/drawing/2014/main" id="{55D8DBAA-225D-D74B-AB51-A873D8317DAE}"/>
              </a:ext>
            </a:extLst>
          </p:cNvPr>
          <p:cNvSpPr txBox="1"/>
          <p:nvPr/>
        </p:nvSpPr>
        <p:spPr>
          <a:xfrm>
            <a:off x="205739" y="566300"/>
            <a:ext cx="7284721" cy="382156"/>
          </a:xfrm>
          <a:prstGeom prst="rect">
            <a:avLst/>
          </a:prstGeom>
        </p:spPr>
        <p:txBody>
          <a:bodyPr vert="horz" wrap="square" lIns="0" tIns="12700" rIns="0" bIns="0" rtlCol="0">
            <a:spAutoFit/>
          </a:bodyPr>
          <a:lstStyle>
            <a:lvl1pPr marL="12700">
              <a:lnSpc>
                <a:spcPct val="100000"/>
              </a:lnSpc>
              <a:spcBef>
                <a:spcPts val="100"/>
              </a:spcBef>
              <a:defRPr sz="2400" b="0" i="0" spc="10">
                <a:solidFill>
                  <a:srgbClr val="00AF50"/>
                </a:solidFill>
                <a:latin typeface="Noto Sans CJK JP Medium"/>
                <a:ea typeface="+mj-ea"/>
                <a:cs typeface="Noto Sans CJK JP Medium"/>
              </a:defRPr>
            </a:lvl1pPr>
          </a:lstStyle>
          <a:p>
            <a:r>
              <a:rPr lang="vi-VN" altLang="ja-JP" dirty="0"/>
              <a:t>Body arrange smoothly– sirô chứa lợi khuẩn lactic </a:t>
            </a:r>
            <a:endParaRPr lang="ja-JP" altLang="en-US"/>
          </a:p>
        </p:txBody>
      </p:sp>
      <p:sp>
        <p:nvSpPr>
          <p:cNvPr id="17" name="テキスト ボックス 16">
            <a:extLst>
              <a:ext uri="{FF2B5EF4-FFF2-40B4-BE49-F238E27FC236}">
                <a16:creationId xmlns:a16="http://schemas.microsoft.com/office/drawing/2014/main" id="{0F884671-5F8E-8944-A66C-5F42E851D682}"/>
              </a:ext>
            </a:extLst>
          </p:cNvPr>
          <p:cNvSpPr txBox="1"/>
          <p:nvPr/>
        </p:nvSpPr>
        <p:spPr>
          <a:xfrm>
            <a:off x="5007262" y="1203906"/>
            <a:ext cx="7002492" cy="1015663"/>
          </a:xfrm>
          <a:prstGeom prst="rect">
            <a:avLst/>
          </a:prstGeom>
          <a:solidFill>
            <a:schemeClr val="bg1"/>
          </a:solidFill>
        </p:spPr>
        <p:txBody>
          <a:bodyPr wrap="square">
            <a:spAutoFit/>
          </a:bodyPr>
          <a:lstStyle/>
          <a:p>
            <a:pPr algn="ctr"/>
            <a:r>
              <a:rPr lang="vi-VN" altLang="ja-JP" sz="2400" dirty="0">
                <a:solidFill>
                  <a:srgbClr val="7030A0"/>
                </a:solidFill>
              </a:rPr>
              <a:t>Cải thiện môi trường ruột và để đi ngoài tốt</a:t>
            </a:r>
          </a:p>
          <a:p>
            <a:pPr algn="ctr"/>
            <a:r>
              <a:rPr lang="vi-VN" altLang="ja-JP" dirty="0">
                <a:solidFill>
                  <a:schemeClr val="accent6">
                    <a:lumMod val="75000"/>
                  </a:schemeClr>
                </a:solidFill>
                <a:latin typeface="Calibri" panose="020F0502020204030204" pitchFamily="34" charset="0"/>
                <a:cs typeface="Calibri" panose="020F0502020204030204" pitchFamily="34" charset="0"/>
              </a:rPr>
              <a:t>Tôi muốn cải thiện môi trường đường ruột và sống cuộc sống luôn tươi đẹp, trẻ trung và tràn đầy sức sống.</a:t>
            </a:r>
            <a:endParaRPr lang="ja-JP" altLang="en-US">
              <a:solidFill>
                <a:schemeClr val="accent6">
                  <a:lumMod val="75000"/>
                </a:schemeClr>
              </a:solidFill>
              <a:latin typeface="Calibri" panose="020F0502020204030204" pitchFamily="34" charset="0"/>
              <a:cs typeface="Calibri" panose="020F0502020204030204" pitchFamily="34" charset="0"/>
            </a:endParaRPr>
          </a:p>
        </p:txBody>
      </p:sp>
      <p:sp>
        <p:nvSpPr>
          <p:cNvPr id="19" name="テキスト ボックス 18">
            <a:extLst>
              <a:ext uri="{FF2B5EF4-FFF2-40B4-BE49-F238E27FC236}">
                <a16:creationId xmlns:a16="http://schemas.microsoft.com/office/drawing/2014/main" id="{775181E9-7D7A-D14D-B954-0DE401B330EA}"/>
              </a:ext>
            </a:extLst>
          </p:cNvPr>
          <p:cNvSpPr txBox="1"/>
          <p:nvPr/>
        </p:nvSpPr>
        <p:spPr>
          <a:xfrm>
            <a:off x="5089396" y="2252396"/>
            <a:ext cx="6848822" cy="1477328"/>
          </a:xfrm>
          <a:prstGeom prst="rect">
            <a:avLst/>
          </a:prstGeom>
          <a:solidFill>
            <a:schemeClr val="bg1"/>
          </a:solidFill>
        </p:spPr>
        <p:txBody>
          <a:bodyPr wrap="square">
            <a:spAutoFit/>
          </a:bodyPr>
          <a:lstStyle/>
          <a:p>
            <a:r>
              <a:rPr lang="ja-JP" altLang="en-US">
                <a:latin typeface="Calibri" panose="020F0502020204030204" pitchFamily="34" charset="0"/>
                <a:cs typeface="Calibri" panose="020F0502020204030204" pitchFamily="34" charset="0"/>
              </a:rPr>
              <a:t>💛 Dùng chung với rau và trái cây sẽ giúp tăng cường khả năng miễn dịch và duy trì sức khỏe của bạn.</a:t>
            </a:r>
          </a:p>
          <a:p>
            <a:r>
              <a:rPr lang="ja-JP" altLang="en-US">
                <a:latin typeface="Calibri" panose="020F0502020204030204" pitchFamily="34" charset="0"/>
                <a:cs typeface="Calibri" panose="020F0502020204030204" pitchFamily="34" charset="0"/>
              </a:rPr>
              <a:t>💛 Giảm táo bón và làm đẹp da nhờ cải thiện môi trường đường ruột</a:t>
            </a:r>
            <a:endParaRPr lang="vi-VN" altLang="ja-JP" dirty="0">
              <a:latin typeface="Calibri" panose="020F0502020204030204" pitchFamily="34" charset="0"/>
              <a:cs typeface="Calibri" panose="020F0502020204030204" pitchFamily="34" charset="0"/>
            </a:endParaRPr>
          </a:p>
          <a:p>
            <a:r>
              <a:rPr lang="ja-JP" altLang="en-US">
                <a:latin typeface="Calibri" panose="020F0502020204030204" pitchFamily="34" charset="0"/>
                <a:cs typeface="Calibri" panose="020F0502020204030204" pitchFamily="34" charset="0"/>
              </a:rPr>
              <a:t>💛</a:t>
            </a:r>
            <a:r>
              <a:rPr lang="vi-VN" altLang="ja-JP" dirty="0">
                <a:latin typeface="Calibri" panose="020F0502020204030204" pitchFamily="34" charset="0"/>
                <a:cs typeface="Calibri" panose="020F0502020204030204" pitchFamily="34" charset="0"/>
              </a:rPr>
              <a:t>Oligosaccharides và chất xơ tạo nên môi trường ruột để lợi khuẩn axit lactic có thể dễ dàng hoạt động</a:t>
            </a:r>
            <a:endParaRPr lang="ja-JP" altLang="en-US">
              <a:latin typeface="Calibri" panose="020F0502020204030204" pitchFamily="34" charset="0"/>
              <a:cs typeface="Calibri" panose="020F0502020204030204" pitchFamily="34" charset="0"/>
            </a:endParaRPr>
          </a:p>
        </p:txBody>
      </p:sp>
      <p:pic>
        <p:nvPicPr>
          <p:cNvPr id="12" name="Picture 5" descr="http://csc-vietnam.vn/images/logos/1/unnamed.png">
            <a:extLst>
              <a:ext uri="{FF2B5EF4-FFF2-40B4-BE49-F238E27FC236}">
                <a16:creationId xmlns:a16="http://schemas.microsoft.com/office/drawing/2014/main" id="{4D09DC13-1216-11A4-310D-F7E0565B7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3547" y="411480"/>
            <a:ext cx="11483975" cy="0"/>
          </a:xfrm>
          <a:custGeom>
            <a:avLst/>
            <a:gdLst/>
            <a:ahLst/>
            <a:cxnLst/>
            <a:rect l="l" t="t" r="r" b="b"/>
            <a:pathLst>
              <a:path w="11483975">
                <a:moveTo>
                  <a:pt x="0" y="0"/>
                </a:moveTo>
                <a:lnTo>
                  <a:pt x="11483975" y="0"/>
                </a:lnTo>
              </a:path>
            </a:pathLst>
          </a:custGeom>
          <a:ln w="9525">
            <a:solidFill>
              <a:srgbClr val="7E7E7E"/>
            </a:solidFill>
          </a:ln>
        </p:spPr>
        <p:txBody>
          <a:bodyPr wrap="square" lIns="0" tIns="0" rIns="0" bIns="0" rtlCol="0"/>
          <a:lstStyle/>
          <a:p>
            <a:endParaRPr/>
          </a:p>
        </p:txBody>
      </p:sp>
      <p:sp>
        <p:nvSpPr>
          <p:cNvPr id="4" name="object 4"/>
          <p:cNvSpPr txBox="1"/>
          <p:nvPr/>
        </p:nvSpPr>
        <p:spPr>
          <a:xfrm>
            <a:off x="5289041" y="1304925"/>
            <a:ext cx="5948680" cy="782320"/>
          </a:xfrm>
          <a:prstGeom prst="rect">
            <a:avLst/>
          </a:prstGeom>
        </p:spPr>
        <p:txBody>
          <a:bodyPr vert="horz" wrap="square" lIns="0" tIns="12700" rIns="0" bIns="0" rtlCol="0">
            <a:spAutoFit/>
          </a:bodyPr>
          <a:lstStyle/>
          <a:p>
            <a:pPr algn="ctr">
              <a:lnSpc>
                <a:spcPct val="100000"/>
              </a:lnSpc>
              <a:spcBef>
                <a:spcPts val="100"/>
              </a:spcBef>
            </a:pPr>
            <a:r>
              <a:rPr sz="2400" b="0" spc="-905" dirty="0">
                <a:solidFill>
                  <a:srgbClr val="6F2F9F"/>
                </a:solidFill>
                <a:latin typeface="Noto Sans CJK JP Medium"/>
                <a:cs typeface="Noto Sans CJK JP Medium"/>
              </a:rPr>
              <a:t>１</a:t>
            </a:r>
            <a:r>
              <a:rPr sz="2400" b="0" spc="10" dirty="0">
                <a:solidFill>
                  <a:srgbClr val="6F2F9F"/>
                </a:solidFill>
                <a:latin typeface="Noto Sans CJK JP Medium"/>
                <a:cs typeface="Noto Sans CJK JP Medium"/>
              </a:rPr>
              <a:t>兆個</a:t>
            </a:r>
            <a:r>
              <a:rPr sz="2400" b="0" spc="-114" dirty="0">
                <a:solidFill>
                  <a:srgbClr val="6F2F9F"/>
                </a:solidFill>
                <a:latin typeface="Noto Sans CJK JP Medium"/>
                <a:cs typeface="Noto Sans CJK JP Medium"/>
              </a:rPr>
              <a:t>の</a:t>
            </a:r>
            <a:r>
              <a:rPr sz="2400" b="0" spc="10" dirty="0">
                <a:solidFill>
                  <a:srgbClr val="6F2F9F"/>
                </a:solidFill>
                <a:latin typeface="Noto Sans CJK JP Medium"/>
                <a:cs typeface="Noto Sans CJK JP Medium"/>
              </a:rPr>
              <a:t>高濃度乳酸</a:t>
            </a:r>
            <a:r>
              <a:rPr sz="2400" b="0" spc="15" dirty="0">
                <a:solidFill>
                  <a:srgbClr val="6F2F9F"/>
                </a:solidFill>
                <a:latin typeface="Noto Sans CJK JP Medium"/>
                <a:cs typeface="Noto Sans CJK JP Medium"/>
              </a:rPr>
              <a:t>菌</a:t>
            </a:r>
            <a:r>
              <a:rPr sz="1200" b="0" spc="10" dirty="0">
                <a:solidFill>
                  <a:srgbClr val="6F2F9F"/>
                </a:solidFill>
                <a:latin typeface="Noto Sans CJK JP Medium"/>
                <a:cs typeface="Noto Sans CJK JP Medium"/>
              </a:rPr>
              <a:t>※</a:t>
            </a:r>
            <a:r>
              <a:rPr sz="2400" b="0" spc="-114" dirty="0">
                <a:solidFill>
                  <a:srgbClr val="6F2F9F"/>
                </a:solidFill>
                <a:latin typeface="Noto Sans CJK JP Medium"/>
                <a:cs typeface="Noto Sans CJK JP Medium"/>
              </a:rPr>
              <a:t>が</a:t>
            </a:r>
            <a:r>
              <a:rPr sz="2400" b="0" spc="5" dirty="0">
                <a:solidFill>
                  <a:srgbClr val="6F2F9F"/>
                </a:solidFill>
                <a:latin typeface="Noto Sans CJK JP Medium"/>
                <a:cs typeface="Noto Sans CJK JP Medium"/>
              </a:rPr>
              <a:t>免疫</a:t>
            </a:r>
            <a:r>
              <a:rPr sz="2400" b="0" spc="-345" dirty="0">
                <a:solidFill>
                  <a:srgbClr val="6F2F9F"/>
                </a:solidFill>
                <a:latin typeface="Noto Sans CJK JP Medium"/>
                <a:cs typeface="Noto Sans CJK JP Medium"/>
              </a:rPr>
              <a:t>を</a:t>
            </a:r>
            <a:r>
              <a:rPr sz="2400" b="0" spc="5" dirty="0">
                <a:solidFill>
                  <a:srgbClr val="6F2F9F"/>
                </a:solidFill>
                <a:latin typeface="Noto Sans CJK JP Medium"/>
                <a:cs typeface="Noto Sans CJK JP Medium"/>
              </a:rPr>
              <a:t>強力</a:t>
            </a:r>
            <a:r>
              <a:rPr sz="2400" b="0" spc="-105" dirty="0">
                <a:solidFill>
                  <a:srgbClr val="6F2F9F"/>
                </a:solidFill>
                <a:latin typeface="Noto Sans CJK JP Medium"/>
                <a:cs typeface="Noto Sans CJK JP Medium"/>
              </a:rPr>
              <a:t>サ</a:t>
            </a:r>
            <a:r>
              <a:rPr sz="2400" b="0" spc="-185" dirty="0">
                <a:solidFill>
                  <a:srgbClr val="6F2F9F"/>
                </a:solidFill>
                <a:latin typeface="Noto Sans CJK JP Medium"/>
                <a:cs typeface="Noto Sans CJK JP Medium"/>
              </a:rPr>
              <a:t>ポ</a:t>
            </a:r>
            <a:r>
              <a:rPr sz="2400" b="0" spc="5" dirty="0">
                <a:solidFill>
                  <a:srgbClr val="6F2F9F"/>
                </a:solidFill>
                <a:latin typeface="Noto Sans CJK JP Medium"/>
                <a:cs typeface="Noto Sans CJK JP Medium"/>
              </a:rPr>
              <a:t>ー</a:t>
            </a:r>
            <a:r>
              <a:rPr sz="2400" b="0" spc="-985" dirty="0">
                <a:solidFill>
                  <a:srgbClr val="6F2F9F"/>
                </a:solidFill>
                <a:latin typeface="Noto Sans CJK JP Medium"/>
                <a:cs typeface="Noto Sans CJK JP Medium"/>
              </a:rPr>
              <a:t>ト</a:t>
            </a:r>
            <a:endParaRPr sz="2400" dirty="0">
              <a:latin typeface="Noto Sans CJK JP Medium"/>
              <a:cs typeface="Noto Sans CJK JP Medium"/>
            </a:endParaRPr>
          </a:p>
          <a:p>
            <a:pPr marL="1905" algn="ctr">
              <a:lnSpc>
                <a:spcPct val="100000"/>
              </a:lnSpc>
              <a:spcBef>
                <a:spcPts val="1160"/>
              </a:spcBef>
            </a:pPr>
            <a:r>
              <a:rPr sz="1600" spc="-5" dirty="0">
                <a:solidFill>
                  <a:srgbClr val="FF6600"/>
                </a:solidFill>
                <a:latin typeface="AoyagiKouzanFontT"/>
                <a:cs typeface="AoyagiKouzanFontT"/>
              </a:rPr>
              <a:t>免</a:t>
            </a:r>
            <a:r>
              <a:rPr sz="1600" spc="-10" dirty="0">
                <a:solidFill>
                  <a:srgbClr val="FF6600"/>
                </a:solidFill>
                <a:latin typeface="AoyagiKouzanFontT"/>
                <a:cs typeface="AoyagiKouzanFontT"/>
              </a:rPr>
              <a:t>疫</a:t>
            </a:r>
            <a:r>
              <a:rPr sz="1600" spc="-145" dirty="0">
                <a:solidFill>
                  <a:srgbClr val="FF6600"/>
                </a:solidFill>
                <a:latin typeface="AoyagiKouzanFontT"/>
                <a:cs typeface="AoyagiKouzanFontT"/>
              </a:rPr>
              <a:t>の</a:t>
            </a:r>
            <a:r>
              <a:rPr sz="1600" spc="-5" dirty="0">
                <a:solidFill>
                  <a:srgbClr val="FF6600"/>
                </a:solidFill>
                <a:latin typeface="AoyagiKouzanFontT"/>
                <a:cs typeface="AoyagiKouzanFontT"/>
              </a:rPr>
              <a:t>活</a:t>
            </a:r>
            <a:r>
              <a:rPr sz="1600" spc="-10" dirty="0">
                <a:solidFill>
                  <a:srgbClr val="FF6600"/>
                </a:solidFill>
                <a:latin typeface="AoyagiKouzanFontT"/>
                <a:cs typeface="AoyagiKouzanFontT"/>
              </a:rPr>
              <a:t>性</a:t>
            </a:r>
            <a:r>
              <a:rPr sz="1600" spc="-100" dirty="0">
                <a:solidFill>
                  <a:srgbClr val="FF6600"/>
                </a:solidFill>
                <a:latin typeface="AoyagiKouzanFontT"/>
                <a:cs typeface="AoyagiKouzanFontT"/>
              </a:rPr>
              <a:t>を</a:t>
            </a:r>
            <a:r>
              <a:rPr sz="1600" spc="-105" dirty="0">
                <a:solidFill>
                  <a:srgbClr val="FF6600"/>
                </a:solidFill>
                <a:latin typeface="AoyagiKouzanFontT"/>
                <a:cs typeface="AoyagiKouzanFontT"/>
              </a:rPr>
              <a:t>高</a:t>
            </a:r>
            <a:r>
              <a:rPr sz="1600" spc="-100" dirty="0">
                <a:solidFill>
                  <a:srgbClr val="FF6600"/>
                </a:solidFill>
                <a:latin typeface="AoyagiKouzanFontT"/>
                <a:cs typeface="AoyagiKouzanFontT"/>
              </a:rPr>
              <a:t>めた</a:t>
            </a:r>
            <a:r>
              <a:rPr sz="1600" spc="-105" dirty="0">
                <a:solidFill>
                  <a:srgbClr val="FF6600"/>
                </a:solidFill>
                <a:latin typeface="AoyagiKouzanFontT"/>
                <a:cs typeface="AoyagiKouzanFontT"/>
              </a:rPr>
              <a:t>い</a:t>
            </a:r>
            <a:endParaRPr sz="1600" dirty="0">
              <a:latin typeface="AoyagiKouzanFontT"/>
              <a:cs typeface="AoyagiKouzanFontT"/>
            </a:endParaRPr>
          </a:p>
        </p:txBody>
      </p:sp>
      <p:sp>
        <p:nvSpPr>
          <p:cNvPr id="5" name="object 5"/>
          <p:cNvSpPr txBox="1"/>
          <p:nvPr/>
        </p:nvSpPr>
        <p:spPr>
          <a:xfrm>
            <a:off x="353364" y="108585"/>
            <a:ext cx="5500701"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KARADA</a:t>
            </a:r>
            <a:r>
              <a:rPr sz="1400" b="1" spc="25" dirty="0">
                <a:latin typeface="Arial"/>
                <a:cs typeface="Arial"/>
              </a:rPr>
              <a:t> </a:t>
            </a:r>
            <a:r>
              <a:rPr sz="1400" b="1" spc="-15" dirty="0">
                <a:latin typeface="Arial"/>
                <a:cs typeface="Arial"/>
              </a:rPr>
              <a:t>ARRANGE</a:t>
            </a:r>
            <a:r>
              <a:rPr sz="1400" b="1" spc="40" dirty="0">
                <a:latin typeface="Arial"/>
                <a:cs typeface="Arial"/>
              </a:rPr>
              <a:t> </a:t>
            </a:r>
            <a:r>
              <a:rPr sz="1400" spc="-5" dirty="0">
                <a:latin typeface="Arial"/>
                <a:cs typeface="Arial"/>
              </a:rPr>
              <a:t>│</a:t>
            </a:r>
            <a:r>
              <a:rPr lang="vi-VN" sz="1400" spc="10" dirty="0">
                <a:latin typeface="kiloji"/>
                <a:cs typeface="kiloji"/>
              </a:rPr>
              <a:t>Các sản phẩm chứa lợi khuẩn axit lactic</a:t>
            </a:r>
            <a:endParaRPr sz="1400" dirty="0">
              <a:latin typeface="kiloji"/>
              <a:cs typeface="kiloji"/>
            </a:endParaRPr>
          </a:p>
        </p:txBody>
      </p:sp>
      <p:sp>
        <p:nvSpPr>
          <p:cNvPr id="6" name="object 6"/>
          <p:cNvSpPr/>
          <p:nvPr/>
        </p:nvSpPr>
        <p:spPr>
          <a:xfrm>
            <a:off x="533400" y="1330453"/>
            <a:ext cx="3403091" cy="3688079"/>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335907" y="2352294"/>
            <a:ext cx="7663180" cy="2608406"/>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200" b="0" spc="10" dirty="0">
                <a:latin typeface="Noto Sans CJK JP Medium"/>
                <a:cs typeface="Noto Sans CJK JP Medium"/>
              </a:rPr>
              <a:t>販売名</a:t>
            </a:r>
            <a:r>
              <a:rPr sz="1200" b="0" spc="-375" dirty="0">
                <a:latin typeface="Noto Sans CJK JP Medium"/>
                <a:cs typeface="Noto Sans CJK JP Medium"/>
              </a:rPr>
              <a:t>：</a:t>
            </a:r>
            <a:r>
              <a:rPr sz="1200" b="0" spc="-365" dirty="0">
                <a:latin typeface="Noto Sans CJK JP Medium"/>
                <a:cs typeface="Noto Sans CJK JP Medium"/>
              </a:rPr>
              <a:t>カ</a:t>
            </a:r>
            <a:r>
              <a:rPr sz="1200" b="0" spc="-285" dirty="0">
                <a:latin typeface="Noto Sans CJK JP Medium"/>
                <a:cs typeface="Noto Sans CJK JP Medium"/>
              </a:rPr>
              <a:t>ラ</a:t>
            </a:r>
            <a:r>
              <a:rPr sz="1200" b="0" spc="-125" dirty="0">
                <a:latin typeface="Noto Sans CJK JP Medium"/>
                <a:cs typeface="Noto Sans CJK JP Medium"/>
              </a:rPr>
              <a:t>ダ</a:t>
            </a:r>
            <a:r>
              <a:rPr sz="1200" b="0" spc="-114" dirty="0">
                <a:latin typeface="Noto Sans CJK JP Medium"/>
                <a:cs typeface="Noto Sans CJK JP Medium"/>
              </a:rPr>
              <a:t>ア</a:t>
            </a:r>
            <a:r>
              <a:rPr sz="1200" b="0" spc="-185" dirty="0">
                <a:latin typeface="Noto Sans CJK JP Medium"/>
                <a:cs typeface="Noto Sans CJK JP Medium"/>
              </a:rPr>
              <a:t>レン</a:t>
            </a:r>
            <a:r>
              <a:rPr sz="1200" b="0" spc="-120" dirty="0">
                <a:latin typeface="Noto Sans CJK JP Medium"/>
                <a:cs typeface="Noto Sans CJK JP Medium"/>
              </a:rPr>
              <a:t>ジ</a:t>
            </a:r>
            <a:r>
              <a:rPr sz="1200" b="0" spc="-50" dirty="0">
                <a:latin typeface="Noto Sans CJK JP Medium"/>
                <a:cs typeface="Noto Sans CJK JP Medium"/>
              </a:rPr>
              <a:t> </a:t>
            </a:r>
            <a:r>
              <a:rPr sz="1200" b="0" spc="-210" dirty="0">
                <a:latin typeface="Noto Sans CJK JP Medium"/>
                <a:cs typeface="Noto Sans CJK JP Medium"/>
              </a:rPr>
              <a:t>ス</a:t>
            </a:r>
            <a:r>
              <a:rPr sz="1200" b="0" spc="-260" dirty="0">
                <a:latin typeface="Noto Sans CJK JP Medium"/>
                <a:cs typeface="Noto Sans CJK JP Medium"/>
              </a:rPr>
              <a:t>タ</a:t>
            </a:r>
            <a:r>
              <a:rPr sz="1200" b="0" spc="-325" dirty="0">
                <a:latin typeface="Noto Sans CJK JP Medium"/>
                <a:cs typeface="Noto Sans CJK JP Medium"/>
              </a:rPr>
              <a:t>ビ</a:t>
            </a:r>
            <a:r>
              <a:rPr sz="1200" b="0" spc="-315" dirty="0">
                <a:latin typeface="Noto Sans CJK JP Medium"/>
                <a:cs typeface="Noto Sans CJK JP Medium"/>
              </a:rPr>
              <a:t>リ</a:t>
            </a:r>
            <a:r>
              <a:rPr sz="1200" b="0" spc="-114" dirty="0">
                <a:latin typeface="Noto Sans CJK JP Medium"/>
                <a:cs typeface="Noto Sans CJK JP Medium"/>
              </a:rPr>
              <a:t>テ</a:t>
            </a:r>
            <a:r>
              <a:rPr sz="1200" b="0" spc="-60" dirty="0">
                <a:latin typeface="Noto Sans CJK JP Medium"/>
                <a:cs typeface="Noto Sans CJK JP Medium"/>
              </a:rPr>
              <a:t>ィー乳酸菌顆粒</a:t>
            </a:r>
            <a:endParaRPr sz="1200" dirty="0">
              <a:latin typeface="Noto Sans CJK JP Medium"/>
              <a:cs typeface="Noto Sans CJK JP Medium"/>
            </a:endParaRPr>
          </a:p>
          <a:p>
            <a:pPr>
              <a:lnSpc>
                <a:spcPct val="100000"/>
              </a:lnSpc>
              <a:spcBef>
                <a:spcPts val="60"/>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効果</a:t>
            </a:r>
            <a:r>
              <a:rPr sz="1200" b="0" spc="-590" dirty="0">
                <a:latin typeface="Noto Sans CJK JP Medium"/>
                <a:cs typeface="Noto Sans CJK JP Medium"/>
              </a:rPr>
              <a:t>：</a:t>
            </a:r>
            <a:r>
              <a:rPr sz="1200" b="0" spc="-75" dirty="0">
                <a:latin typeface="Noto Sans CJK JP Medium"/>
                <a:cs typeface="Noto Sans CJK JP Medium"/>
              </a:rPr>
              <a:t>整腸効果</a:t>
            </a:r>
            <a:r>
              <a:rPr sz="1200" b="0" spc="-70" dirty="0">
                <a:latin typeface="Noto Sans CJK JP Medium"/>
                <a:cs typeface="Noto Sans CJK JP Medium"/>
              </a:rPr>
              <a:t>と</a:t>
            </a:r>
            <a:r>
              <a:rPr sz="1200" b="0" spc="-170" dirty="0">
                <a:latin typeface="Noto Sans CJK JP Medium"/>
                <a:cs typeface="Noto Sans CJK JP Medium"/>
              </a:rPr>
              <a:t>ア</a:t>
            </a:r>
            <a:r>
              <a:rPr sz="1200" b="0" spc="-165" dirty="0">
                <a:latin typeface="Noto Sans CJK JP Medium"/>
                <a:cs typeface="Noto Sans CJK JP Medium"/>
              </a:rPr>
              <a:t>レ</a:t>
            </a:r>
            <a:r>
              <a:rPr sz="1200" b="0" spc="-15" dirty="0">
                <a:latin typeface="Noto Sans CJK JP Medium"/>
                <a:cs typeface="Noto Sans CJK JP Medium"/>
              </a:rPr>
              <a:t>ル</a:t>
            </a:r>
            <a:r>
              <a:rPr sz="1200" b="0" spc="-45" dirty="0">
                <a:latin typeface="Noto Sans CJK JP Medium"/>
                <a:cs typeface="Noto Sans CJK JP Medium"/>
              </a:rPr>
              <a:t>ギー抑制</a:t>
            </a:r>
            <a:r>
              <a:rPr sz="1200" b="0" spc="-35" dirty="0">
                <a:latin typeface="Noto Sans CJK JP Medium"/>
                <a:cs typeface="Noto Sans CJK JP Medium"/>
              </a:rPr>
              <a:t>が</a:t>
            </a:r>
            <a:r>
              <a:rPr sz="1200" b="0" spc="-25" dirty="0">
                <a:latin typeface="Noto Sans CJK JP Medium"/>
                <a:cs typeface="Noto Sans CJK JP Medium"/>
              </a:rPr>
              <a:t>確認</a:t>
            </a:r>
            <a:r>
              <a:rPr sz="1200" b="0" spc="-20" dirty="0">
                <a:latin typeface="Noto Sans CJK JP Medium"/>
                <a:cs typeface="Noto Sans CJK JP Medium"/>
              </a:rPr>
              <a:t>で</a:t>
            </a:r>
            <a:r>
              <a:rPr sz="1200" b="0" spc="-245" dirty="0">
                <a:latin typeface="Noto Sans CJK JP Medium"/>
                <a:cs typeface="Noto Sans CJK JP Medium"/>
              </a:rPr>
              <a:t>き</a:t>
            </a:r>
            <a:r>
              <a:rPr sz="1200" b="0" spc="-114" dirty="0">
                <a:latin typeface="Noto Sans CJK JP Medium"/>
                <a:cs typeface="Noto Sans CJK JP Medium"/>
              </a:rPr>
              <a:t>て</a:t>
            </a:r>
            <a:r>
              <a:rPr sz="1200" b="0" spc="-55" dirty="0">
                <a:latin typeface="Noto Sans CJK JP Medium"/>
                <a:cs typeface="Noto Sans CJK JP Medium"/>
              </a:rPr>
              <a:t>い</a:t>
            </a:r>
            <a:r>
              <a:rPr sz="1200" b="0" spc="-245" dirty="0">
                <a:latin typeface="Noto Sans CJK JP Medium"/>
                <a:cs typeface="Noto Sans CJK JP Medium"/>
              </a:rPr>
              <a:t>る</a:t>
            </a:r>
            <a:r>
              <a:rPr sz="1200" b="0" spc="-45" dirty="0">
                <a:latin typeface="Noto Sans CJK JP Medium"/>
                <a:cs typeface="Noto Sans CJK JP Medium"/>
              </a:rPr>
              <a:t>乳酸菌を</a:t>
            </a:r>
            <a:r>
              <a:rPr sz="1200" b="0" spc="-450" dirty="0">
                <a:latin typeface="Noto Sans CJK JP Medium"/>
                <a:cs typeface="Noto Sans CJK JP Medium"/>
              </a:rPr>
              <a:t>１</a:t>
            </a:r>
            <a:r>
              <a:rPr lang="vi-VN" sz="1200" b="0" spc="-35" dirty="0">
                <a:latin typeface="Noto Sans CJK JP Medium"/>
                <a:cs typeface="Noto Sans CJK JP Medium"/>
              </a:rPr>
              <a:t> gói</a:t>
            </a:r>
            <a:r>
              <a:rPr sz="1200" b="0" spc="-25" dirty="0">
                <a:latin typeface="Noto Sans CJK JP Medium"/>
                <a:cs typeface="Noto Sans CJK JP Medium"/>
              </a:rPr>
              <a:t>に</a:t>
            </a:r>
            <a:r>
              <a:rPr sz="1200" b="0" spc="-150" dirty="0">
                <a:latin typeface="Noto Sans CJK JP Medium"/>
                <a:cs typeface="Noto Sans CJK JP Medium"/>
              </a:rPr>
              <a:t>１兆個配合</a:t>
            </a:r>
            <a:r>
              <a:rPr sz="1200" b="0" spc="-145" dirty="0">
                <a:latin typeface="Noto Sans CJK JP Medium"/>
                <a:cs typeface="Noto Sans CJK JP Medium"/>
              </a:rPr>
              <a:t>。</a:t>
            </a:r>
            <a:r>
              <a:rPr sz="1200" b="0" spc="-10" dirty="0">
                <a:latin typeface="Noto Sans CJK JP Medium"/>
                <a:cs typeface="Noto Sans CJK JP Medium"/>
              </a:rPr>
              <a:t>高濃度乳酸菌</a:t>
            </a:r>
            <a:r>
              <a:rPr sz="1200" b="0" dirty="0">
                <a:latin typeface="Noto Sans CJK JP Medium"/>
                <a:cs typeface="Noto Sans CJK JP Medium"/>
              </a:rPr>
              <a:t>が</a:t>
            </a:r>
            <a:r>
              <a:rPr sz="1200" b="0" spc="-45" dirty="0">
                <a:latin typeface="Noto Sans CJK JP Medium"/>
                <a:cs typeface="Noto Sans CJK JP Medium"/>
              </a:rPr>
              <a:t>免疫力を</a:t>
            </a:r>
            <a:r>
              <a:rPr sz="1200" b="0" spc="-30" dirty="0">
                <a:latin typeface="Noto Sans CJK JP Medium"/>
                <a:cs typeface="Noto Sans CJK JP Medium"/>
              </a:rPr>
              <a:t>高</a:t>
            </a:r>
            <a:r>
              <a:rPr sz="1200" b="0" spc="-25" dirty="0">
                <a:latin typeface="Noto Sans CJK JP Medium"/>
                <a:cs typeface="Noto Sans CJK JP Medium"/>
              </a:rPr>
              <a:t>め</a:t>
            </a:r>
            <a:r>
              <a:rPr sz="1200" b="0" spc="-210" dirty="0">
                <a:latin typeface="Noto Sans CJK JP Medium"/>
                <a:cs typeface="Noto Sans CJK JP Medium"/>
              </a:rPr>
              <a:t>ま</a:t>
            </a:r>
            <a:r>
              <a:rPr sz="1200" b="0" spc="-204" dirty="0">
                <a:latin typeface="Noto Sans CJK JP Medium"/>
                <a:cs typeface="Noto Sans CJK JP Medium"/>
              </a:rPr>
              <a:t>す。</a:t>
            </a:r>
            <a:endParaRPr sz="1200" dirty="0">
              <a:latin typeface="Noto Sans CJK JP Medium"/>
              <a:cs typeface="Noto Sans CJK JP Medium"/>
            </a:endParaRPr>
          </a:p>
          <a:p>
            <a:pPr>
              <a:lnSpc>
                <a:spcPct val="100000"/>
              </a:lnSpc>
              <a:spcBef>
                <a:spcPts val="65"/>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254" dirty="0">
                <a:latin typeface="Noto Sans CJK JP Medium"/>
                <a:cs typeface="Noto Sans CJK JP Medium"/>
              </a:rPr>
              <a:t>内容</a:t>
            </a:r>
            <a:r>
              <a:rPr sz="1200" b="0" spc="-225" dirty="0">
                <a:latin typeface="Noto Sans CJK JP Medium"/>
                <a:cs typeface="Noto Sans CJK JP Medium"/>
              </a:rPr>
              <a:t>：１g×３０</a:t>
            </a:r>
            <a:r>
              <a:rPr lang="vi-VN" sz="1200" b="0" spc="-229" dirty="0">
                <a:latin typeface="Noto Sans CJK JP Medium"/>
                <a:cs typeface="Noto Sans CJK JP Medium"/>
              </a:rPr>
              <a:t> gói</a:t>
            </a:r>
            <a:r>
              <a:rPr sz="1200" b="0" spc="-225" dirty="0">
                <a:latin typeface="Noto Sans CJK JP Medium"/>
                <a:cs typeface="Noto Sans CJK JP Medium"/>
              </a:rPr>
              <a:t> </a:t>
            </a:r>
            <a:r>
              <a:rPr sz="1200" b="0" spc="130" dirty="0">
                <a:latin typeface="Noto Sans CJK JP Medium"/>
                <a:cs typeface="Noto Sans CJK JP Medium"/>
              </a:rPr>
              <a:t>/</a:t>
            </a:r>
            <a:r>
              <a:rPr sz="1200" b="0" spc="75" dirty="0">
                <a:latin typeface="Noto Sans CJK JP Medium"/>
                <a:cs typeface="Noto Sans CJK JP Medium"/>
              </a:rPr>
              <a:t> </a:t>
            </a:r>
            <a:r>
              <a:rPr sz="1200" b="0" spc="20" dirty="0">
                <a:latin typeface="Noto Sans CJK JP Medium"/>
                <a:cs typeface="Noto Sans CJK JP Medium"/>
              </a:rPr>
              <a:t>BOX</a:t>
            </a:r>
            <a:r>
              <a:rPr sz="1200" b="0" spc="-405" dirty="0">
                <a:latin typeface="Noto Sans CJK JP Medium"/>
                <a:cs typeface="Noto Sans CJK JP Medium"/>
              </a:rPr>
              <a:t>、</a:t>
            </a:r>
            <a:r>
              <a:rPr sz="1200" b="0" spc="490" dirty="0">
                <a:latin typeface="Noto Sans CJK JP Medium"/>
                <a:cs typeface="Noto Sans CJK JP Medium"/>
              </a:rPr>
              <a:t> </a:t>
            </a:r>
            <a:r>
              <a:rPr sz="1200" b="0" spc="-254" dirty="0">
                <a:latin typeface="Noto Sans CJK JP Medium"/>
                <a:cs typeface="Noto Sans CJK JP Medium"/>
              </a:rPr>
              <a:t>１g×７</a:t>
            </a:r>
            <a:r>
              <a:rPr lang="vi-VN" sz="1200" b="0" dirty="0">
                <a:latin typeface="Noto Sans CJK JP Medium"/>
                <a:cs typeface="Noto Sans CJK JP Medium"/>
              </a:rPr>
              <a:t> gói</a:t>
            </a:r>
            <a:r>
              <a:rPr sz="1200" b="0" spc="90" dirty="0">
                <a:latin typeface="Noto Sans CJK JP Medium"/>
                <a:cs typeface="Noto Sans CJK JP Medium"/>
              </a:rPr>
              <a:t> </a:t>
            </a:r>
            <a:r>
              <a:rPr sz="1200" b="0" spc="130" dirty="0">
                <a:latin typeface="Noto Sans CJK JP Medium"/>
                <a:cs typeface="Noto Sans CJK JP Medium"/>
              </a:rPr>
              <a:t>/</a:t>
            </a:r>
            <a:r>
              <a:rPr sz="1200" b="0" spc="100" dirty="0">
                <a:latin typeface="Noto Sans CJK JP Medium"/>
                <a:cs typeface="Noto Sans CJK JP Medium"/>
              </a:rPr>
              <a:t> </a:t>
            </a:r>
            <a:r>
              <a:rPr sz="1200" b="0" spc="-55" dirty="0">
                <a:latin typeface="Noto Sans CJK JP Medium"/>
                <a:cs typeface="Noto Sans CJK JP Medium"/>
              </a:rPr>
              <a:t>OPP</a:t>
            </a:r>
            <a:r>
              <a:rPr sz="1200" b="0" dirty="0">
                <a:latin typeface="Noto Sans CJK JP Medium"/>
                <a:cs typeface="Noto Sans CJK JP Medium"/>
              </a:rPr>
              <a:t>袋</a:t>
            </a:r>
            <a:endParaRPr sz="1200" dirty="0">
              <a:latin typeface="Noto Sans CJK JP Medium"/>
              <a:cs typeface="Noto Sans CJK JP Medium"/>
            </a:endParaRPr>
          </a:p>
          <a:p>
            <a:pPr marL="299085" marR="37465" indent="-287020">
              <a:lnSpc>
                <a:spcPct val="200000"/>
              </a:lnSpc>
              <a:buClr>
                <a:srgbClr val="000000"/>
              </a:buClr>
              <a:buFont typeface="Arial"/>
              <a:buChar char="■"/>
              <a:tabLst>
                <a:tab pos="299085" algn="l"/>
                <a:tab pos="299720" algn="l"/>
              </a:tabLst>
            </a:pPr>
            <a:r>
              <a:rPr sz="1200" b="0" spc="10" dirty="0">
                <a:solidFill>
                  <a:srgbClr val="30859B"/>
                </a:solidFill>
                <a:latin typeface="Noto Sans CJK JP Medium"/>
                <a:cs typeface="Noto Sans CJK JP Medium"/>
              </a:rPr>
              <a:t>全成分</a:t>
            </a:r>
            <a:r>
              <a:rPr sz="1200" b="0" spc="-175" dirty="0">
                <a:solidFill>
                  <a:srgbClr val="30859B"/>
                </a:solidFill>
                <a:latin typeface="Noto Sans CJK JP Medium"/>
                <a:cs typeface="Noto Sans CJK JP Medium"/>
              </a:rPr>
              <a:t>：乳糖（乳成分を</a:t>
            </a:r>
            <a:r>
              <a:rPr sz="1200" b="0" spc="-270" dirty="0">
                <a:solidFill>
                  <a:srgbClr val="30859B"/>
                </a:solidFill>
                <a:latin typeface="Noto Sans CJK JP Medium"/>
                <a:cs typeface="Noto Sans CJK JP Medium"/>
              </a:rPr>
              <a:t>含む）（</a:t>
            </a:r>
            <a:r>
              <a:rPr sz="1200" b="0" spc="-265" dirty="0">
                <a:solidFill>
                  <a:srgbClr val="30859B"/>
                </a:solidFill>
                <a:latin typeface="Noto Sans CJK JP Medium"/>
                <a:cs typeface="Noto Sans CJK JP Medium"/>
              </a:rPr>
              <a:t>ア</a:t>
            </a:r>
            <a:r>
              <a:rPr sz="1200" b="0" spc="-390" dirty="0">
                <a:solidFill>
                  <a:srgbClr val="30859B"/>
                </a:solidFill>
                <a:latin typeface="Noto Sans CJK JP Medium"/>
                <a:cs typeface="Noto Sans CJK JP Medium"/>
              </a:rPr>
              <a:t>メ</a:t>
            </a:r>
            <a:r>
              <a:rPr sz="1200" b="0" spc="-315" dirty="0">
                <a:solidFill>
                  <a:srgbClr val="30859B"/>
                </a:solidFill>
                <a:latin typeface="Noto Sans CJK JP Medium"/>
                <a:cs typeface="Noto Sans CJK JP Medium"/>
              </a:rPr>
              <a:t>リ</a:t>
            </a:r>
            <a:r>
              <a:rPr sz="1200" b="0" spc="-300" dirty="0">
                <a:solidFill>
                  <a:srgbClr val="30859B"/>
                </a:solidFill>
                <a:latin typeface="Noto Sans CJK JP Medium"/>
                <a:cs typeface="Noto Sans CJK JP Medium"/>
              </a:rPr>
              <a:t>カ</a:t>
            </a:r>
            <a:r>
              <a:rPr sz="1200" b="0" spc="-254" dirty="0">
                <a:solidFill>
                  <a:srgbClr val="30859B"/>
                </a:solidFill>
                <a:latin typeface="Noto Sans CJK JP Medium"/>
                <a:cs typeface="Noto Sans CJK JP Medium"/>
              </a:rPr>
              <a:t>製造）</a:t>
            </a:r>
            <a:r>
              <a:rPr sz="1200" b="0" spc="-260" dirty="0">
                <a:solidFill>
                  <a:srgbClr val="30859B"/>
                </a:solidFill>
                <a:latin typeface="Noto Sans CJK JP Medium"/>
                <a:cs typeface="Noto Sans CJK JP Medium"/>
              </a:rPr>
              <a:t>、</a:t>
            </a:r>
            <a:r>
              <a:rPr sz="1200" b="0" spc="-70" dirty="0">
                <a:solidFill>
                  <a:srgbClr val="30859B"/>
                </a:solidFill>
                <a:latin typeface="Noto Sans CJK JP Medium"/>
                <a:cs typeface="Noto Sans CJK JP Medium"/>
              </a:rPr>
              <a:t>デ</a:t>
            </a:r>
            <a:r>
              <a:rPr sz="1200" b="0" spc="-60" dirty="0">
                <a:solidFill>
                  <a:srgbClr val="30859B"/>
                </a:solidFill>
                <a:latin typeface="Noto Sans CJK JP Medium"/>
                <a:cs typeface="Noto Sans CJK JP Medium"/>
              </a:rPr>
              <a:t>キ</a:t>
            </a:r>
            <a:r>
              <a:rPr sz="1200" b="0" spc="-360" dirty="0">
                <a:solidFill>
                  <a:srgbClr val="30859B"/>
                </a:solidFill>
                <a:latin typeface="Noto Sans CJK JP Medium"/>
                <a:cs typeface="Noto Sans CJK JP Medium"/>
              </a:rPr>
              <a:t>ス</a:t>
            </a:r>
            <a:r>
              <a:rPr sz="1200" b="0" spc="-345" dirty="0">
                <a:solidFill>
                  <a:srgbClr val="30859B"/>
                </a:solidFill>
                <a:latin typeface="Noto Sans CJK JP Medium"/>
                <a:cs typeface="Noto Sans CJK JP Medium"/>
              </a:rPr>
              <a:t>ト</a:t>
            </a:r>
            <a:r>
              <a:rPr sz="1200" b="0" spc="-325" dirty="0">
                <a:solidFill>
                  <a:srgbClr val="30859B"/>
                </a:solidFill>
                <a:latin typeface="Noto Sans CJK JP Medium"/>
                <a:cs typeface="Noto Sans CJK JP Medium"/>
              </a:rPr>
              <a:t>リ</a:t>
            </a:r>
            <a:r>
              <a:rPr sz="1200" b="0" spc="-315" dirty="0">
                <a:solidFill>
                  <a:srgbClr val="30859B"/>
                </a:solidFill>
                <a:latin typeface="Noto Sans CJK JP Medium"/>
                <a:cs typeface="Noto Sans CJK JP Medium"/>
              </a:rPr>
              <a:t>ン</a:t>
            </a:r>
            <a:r>
              <a:rPr sz="1200" b="0" spc="-409" dirty="0">
                <a:solidFill>
                  <a:srgbClr val="30859B"/>
                </a:solidFill>
                <a:latin typeface="Noto Sans CJK JP Medium"/>
                <a:cs typeface="Noto Sans CJK JP Medium"/>
              </a:rPr>
              <a:t>、</a:t>
            </a:r>
            <a:r>
              <a:rPr sz="1200" b="0" spc="-150" dirty="0">
                <a:solidFill>
                  <a:srgbClr val="30859B"/>
                </a:solidFill>
                <a:latin typeface="Noto Sans CJK JP Medium"/>
                <a:cs typeface="Noto Sans CJK JP Medium"/>
              </a:rPr>
              <a:t>乳酸菌末（国内製造）</a:t>
            </a:r>
            <a:r>
              <a:rPr sz="1200" b="0" spc="-145" dirty="0">
                <a:solidFill>
                  <a:srgbClr val="30859B"/>
                </a:solidFill>
                <a:latin typeface="Noto Sans CJK JP Medium"/>
                <a:cs typeface="Noto Sans CJK JP Medium"/>
              </a:rPr>
              <a:t>、</a:t>
            </a:r>
            <a:r>
              <a:rPr sz="1200" b="0" spc="-195" dirty="0">
                <a:solidFill>
                  <a:srgbClr val="30859B"/>
                </a:solidFill>
                <a:latin typeface="Noto Sans CJK JP Medium"/>
                <a:cs typeface="Noto Sans CJK JP Medium"/>
              </a:rPr>
              <a:t>フ</a:t>
            </a:r>
            <a:r>
              <a:rPr sz="1200" b="0" spc="-285" dirty="0">
                <a:solidFill>
                  <a:srgbClr val="30859B"/>
                </a:solidFill>
                <a:latin typeface="Noto Sans CJK JP Medium"/>
                <a:cs typeface="Noto Sans CJK JP Medium"/>
              </a:rPr>
              <a:t>ラ</a:t>
            </a:r>
            <a:r>
              <a:rPr sz="1200" b="0" spc="-305" dirty="0">
                <a:solidFill>
                  <a:srgbClr val="30859B"/>
                </a:solidFill>
                <a:latin typeface="Noto Sans CJK JP Medium"/>
                <a:cs typeface="Noto Sans CJK JP Medium"/>
              </a:rPr>
              <a:t>ク</a:t>
            </a:r>
            <a:r>
              <a:rPr sz="1200" b="0" spc="-484" dirty="0">
                <a:solidFill>
                  <a:srgbClr val="30859B"/>
                </a:solidFill>
                <a:latin typeface="Noto Sans CJK JP Medium"/>
                <a:cs typeface="Noto Sans CJK JP Medium"/>
              </a:rPr>
              <a:t>ト</a:t>
            </a:r>
            <a:r>
              <a:rPr sz="1200" b="0" spc="-70" dirty="0">
                <a:solidFill>
                  <a:srgbClr val="30859B"/>
                </a:solidFill>
                <a:latin typeface="Noto Sans CJK JP Medium"/>
                <a:cs typeface="Noto Sans CJK JP Medium"/>
              </a:rPr>
              <a:t>オ</a:t>
            </a:r>
            <a:r>
              <a:rPr sz="1200" b="0" spc="-220" dirty="0">
                <a:solidFill>
                  <a:srgbClr val="30859B"/>
                </a:solidFill>
                <a:latin typeface="Noto Sans CJK JP Medium"/>
                <a:cs typeface="Noto Sans CJK JP Medium"/>
              </a:rPr>
              <a:t>リゴ</a:t>
            </a:r>
            <a:r>
              <a:rPr sz="1200" b="0" spc="-215" dirty="0">
                <a:solidFill>
                  <a:srgbClr val="30859B"/>
                </a:solidFill>
                <a:latin typeface="Noto Sans CJK JP Medium"/>
                <a:cs typeface="Noto Sans CJK JP Medium"/>
              </a:rPr>
              <a:t>糖</a:t>
            </a:r>
            <a:r>
              <a:rPr sz="1200" b="0" spc="-180" dirty="0">
                <a:solidFill>
                  <a:srgbClr val="30859B"/>
                </a:solidFill>
                <a:latin typeface="Noto Sans CJK JP Medium"/>
                <a:cs typeface="Noto Sans CJK JP Medium"/>
              </a:rPr>
              <a:t> </a:t>
            </a:r>
            <a:r>
              <a:rPr sz="1200" b="0" spc="130" dirty="0">
                <a:solidFill>
                  <a:srgbClr val="30859B"/>
                </a:solidFill>
                <a:latin typeface="Noto Sans CJK JP Medium"/>
                <a:cs typeface="Noto Sans CJK JP Medium"/>
              </a:rPr>
              <a:t>/</a:t>
            </a:r>
            <a:r>
              <a:rPr sz="1200" b="0" spc="100" dirty="0">
                <a:solidFill>
                  <a:srgbClr val="30859B"/>
                </a:solidFill>
                <a:latin typeface="Noto Sans CJK JP Medium"/>
                <a:cs typeface="Noto Sans CJK JP Medium"/>
              </a:rPr>
              <a:t> </a:t>
            </a:r>
            <a:r>
              <a:rPr sz="1200" b="0" spc="-459" dirty="0">
                <a:solidFill>
                  <a:srgbClr val="30859B"/>
                </a:solidFill>
                <a:latin typeface="Noto Sans CJK JP Medium"/>
                <a:cs typeface="Noto Sans CJK JP Medium"/>
              </a:rPr>
              <a:t>リ</a:t>
            </a:r>
            <a:r>
              <a:rPr sz="1200" b="0" spc="-160" dirty="0">
                <a:solidFill>
                  <a:srgbClr val="30859B"/>
                </a:solidFill>
                <a:latin typeface="Noto Sans CJK JP Medium"/>
                <a:cs typeface="Noto Sans CJK JP Medium"/>
              </a:rPr>
              <a:t>ン</a:t>
            </a:r>
            <a:r>
              <a:rPr sz="1200" b="0" spc="10" dirty="0">
                <a:solidFill>
                  <a:srgbClr val="30859B"/>
                </a:solidFill>
                <a:latin typeface="Noto Sans CJK JP Medium"/>
                <a:cs typeface="Noto Sans CJK JP Medium"/>
              </a:rPr>
              <a:t>酸三</a:t>
            </a:r>
            <a:r>
              <a:rPr sz="1200" b="0" spc="-85" dirty="0">
                <a:solidFill>
                  <a:srgbClr val="30859B"/>
                </a:solidFill>
                <a:latin typeface="Noto Sans CJK JP Medium"/>
                <a:cs typeface="Noto Sans CJK JP Medium"/>
              </a:rPr>
              <a:t>カ</a:t>
            </a:r>
            <a:r>
              <a:rPr sz="1200" b="0" spc="-75" dirty="0">
                <a:solidFill>
                  <a:srgbClr val="30859B"/>
                </a:solidFill>
                <a:latin typeface="Noto Sans CJK JP Medium"/>
                <a:cs typeface="Noto Sans CJK JP Medium"/>
              </a:rPr>
              <a:t>ル</a:t>
            </a:r>
            <a:r>
              <a:rPr sz="1200" b="0" spc="-120" dirty="0">
                <a:solidFill>
                  <a:srgbClr val="30859B"/>
                </a:solidFill>
                <a:latin typeface="Noto Sans CJK JP Medium"/>
                <a:cs typeface="Noto Sans CJK JP Medium"/>
              </a:rPr>
              <a:t>シ </a:t>
            </a:r>
            <a:r>
              <a:rPr sz="1200" b="0" spc="-235" dirty="0">
                <a:solidFill>
                  <a:srgbClr val="30859B"/>
                </a:solidFill>
                <a:latin typeface="Noto Sans CJK JP Medium"/>
                <a:cs typeface="Noto Sans CJK JP Medium"/>
              </a:rPr>
              <a:t>ウ</a:t>
            </a:r>
            <a:r>
              <a:rPr sz="1200" b="0" spc="-160" dirty="0">
                <a:solidFill>
                  <a:srgbClr val="30859B"/>
                </a:solidFill>
                <a:latin typeface="Noto Sans CJK JP Medium"/>
                <a:cs typeface="Noto Sans CJK JP Medium"/>
              </a:rPr>
              <a:t>ム</a:t>
            </a:r>
            <a:r>
              <a:rPr sz="1200" b="0" spc="-400" dirty="0">
                <a:solidFill>
                  <a:srgbClr val="30859B"/>
                </a:solidFill>
                <a:latin typeface="Noto Sans CJK JP Medium"/>
                <a:cs typeface="Noto Sans CJK JP Medium"/>
              </a:rPr>
              <a:t>、</a:t>
            </a:r>
            <a:r>
              <a:rPr sz="1200" b="0" spc="-140" dirty="0">
                <a:solidFill>
                  <a:srgbClr val="30859B"/>
                </a:solidFill>
                <a:latin typeface="Noto Sans CJK JP Medium"/>
                <a:cs typeface="Noto Sans CJK JP Medium"/>
              </a:rPr>
              <a:t>グ</a:t>
            </a:r>
            <a:r>
              <a:rPr sz="1200" b="0" spc="-290" dirty="0">
                <a:solidFill>
                  <a:srgbClr val="30859B"/>
                </a:solidFill>
                <a:latin typeface="Noto Sans CJK JP Medium"/>
                <a:cs typeface="Noto Sans CJK JP Medium"/>
              </a:rPr>
              <a:t>ァ</a:t>
            </a:r>
            <a:r>
              <a:rPr sz="1200" b="0" spc="-45" dirty="0">
                <a:solidFill>
                  <a:srgbClr val="30859B"/>
                </a:solidFill>
                <a:latin typeface="Noto Sans CJK JP Medium"/>
                <a:cs typeface="Noto Sans CJK JP Medium"/>
              </a:rPr>
              <a:t>ーガ</a:t>
            </a:r>
            <a:r>
              <a:rPr sz="1200" b="0" spc="-165" dirty="0">
                <a:solidFill>
                  <a:srgbClr val="30859B"/>
                </a:solidFill>
                <a:latin typeface="Noto Sans CJK JP Medium"/>
                <a:cs typeface="Noto Sans CJK JP Medium"/>
              </a:rPr>
              <a:t>ム</a:t>
            </a:r>
            <a:endParaRPr sz="1200" dirty="0">
              <a:latin typeface="Noto Sans CJK JP Medium"/>
              <a:cs typeface="Noto Sans CJK JP Medium"/>
            </a:endParaRPr>
          </a:p>
          <a:p>
            <a:pPr>
              <a:lnSpc>
                <a:spcPct val="100000"/>
              </a:lnSpc>
              <a:spcBef>
                <a:spcPts val="65"/>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お召</a:t>
            </a:r>
            <a:r>
              <a:rPr sz="1200" b="0" spc="-260" dirty="0">
                <a:latin typeface="Noto Sans CJK JP Medium"/>
                <a:cs typeface="Noto Sans CJK JP Medium"/>
              </a:rPr>
              <a:t>し</a:t>
            </a:r>
            <a:r>
              <a:rPr sz="1200" b="0" spc="-35" dirty="0">
                <a:latin typeface="Noto Sans CJK JP Medium"/>
                <a:cs typeface="Noto Sans CJK JP Medium"/>
              </a:rPr>
              <a:t>上</a:t>
            </a:r>
            <a:r>
              <a:rPr sz="1200" b="0" spc="-25" dirty="0">
                <a:latin typeface="Noto Sans CJK JP Medium"/>
                <a:cs typeface="Noto Sans CJK JP Medium"/>
              </a:rPr>
              <a:t>が</a:t>
            </a:r>
            <a:r>
              <a:rPr sz="1200" b="0" spc="-425" dirty="0">
                <a:latin typeface="Noto Sans CJK JP Medium"/>
                <a:cs typeface="Noto Sans CJK JP Medium"/>
              </a:rPr>
              <a:t>り</a:t>
            </a:r>
            <a:r>
              <a:rPr sz="1200" b="0" spc="-110" dirty="0">
                <a:latin typeface="Noto Sans CJK JP Medium"/>
                <a:cs typeface="Noto Sans CJK JP Medium"/>
              </a:rPr>
              <a:t>方：健康補助食品</a:t>
            </a:r>
            <a:r>
              <a:rPr sz="1200" b="0" spc="-114" dirty="0">
                <a:latin typeface="Noto Sans CJK JP Medium"/>
                <a:cs typeface="Noto Sans CJK JP Medium"/>
              </a:rPr>
              <a:t>と</a:t>
            </a:r>
            <a:r>
              <a:rPr sz="1200" b="0" spc="-260" dirty="0">
                <a:latin typeface="Noto Sans CJK JP Medium"/>
                <a:cs typeface="Noto Sans CJK JP Medium"/>
              </a:rPr>
              <a:t>し</a:t>
            </a:r>
            <a:r>
              <a:rPr sz="1200" b="0" spc="-295" dirty="0">
                <a:latin typeface="Noto Sans CJK JP Medium"/>
                <a:cs typeface="Noto Sans CJK JP Medium"/>
              </a:rPr>
              <a:t>て</a:t>
            </a:r>
            <a:r>
              <a:rPr sz="1200" b="0" spc="-285" dirty="0">
                <a:latin typeface="Noto Sans CJK JP Medium"/>
                <a:cs typeface="Noto Sans CJK JP Medium"/>
              </a:rPr>
              <a:t>１</a:t>
            </a:r>
            <a:r>
              <a:rPr sz="1200" b="0" spc="-160" dirty="0">
                <a:latin typeface="Noto Sans CJK JP Medium"/>
                <a:cs typeface="Noto Sans CJK JP Medium"/>
              </a:rPr>
              <a:t>日１</a:t>
            </a:r>
            <a:r>
              <a:rPr lang="vi-VN" sz="1200" b="0" spc="-160" dirty="0">
                <a:latin typeface="Noto Sans CJK JP Medium"/>
                <a:cs typeface="Noto Sans CJK JP Medium"/>
              </a:rPr>
              <a:t> gói</a:t>
            </a:r>
            <a:r>
              <a:rPr sz="1200" b="0" spc="-145" dirty="0" err="1">
                <a:latin typeface="Noto Sans CJK JP Medium"/>
                <a:cs typeface="Noto Sans CJK JP Medium"/>
              </a:rPr>
              <a:t>を</a:t>
            </a:r>
            <a:r>
              <a:rPr sz="1200" b="0" spc="-40" dirty="0" err="1">
                <a:latin typeface="Noto Sans CJK JP Medium"/>
                <a:cs typeface="Noto Sans CJK JP Medium"/>
              </a:rPr>
              <a:t>目安に</a:t>
            </a:r>
            <a:r>
              <a:rPr sz="1200" b="0" spc="-35" dirty="0" err="1">
                <a:latin typeface="Noto Sans CJK JP Medium"/>
                <a:cs typeface="Noto Sans CJK JP Medium"/>
              </a:rPr>
              <a:t>そ</a:t>
            </a:r>
            <a:r>
              <a:rPr sz="1200" b="0" spc="-55" dirty="0" err="1">
                <a:latin typeface="Noto Sans CJK JP Medium"/>
                <a:cs typeface="Noto Sans CJK JP Medium"/>
              </a:rPr>
              <a:t>の</a:t>
            </a:r>
            <a:r>
              <a:rPr sz="1200" b="0" spc="-210" dirty="0" err="1">
                <a:latin typeface="Noto Sans CJK JP Medium"/>
                <a:cs typeface="Noto Sans CJK JP Medium"/>
              </a:rPr>
              <a:t>まま</a:t>
            </a:r>
            <a:r>
              <a:rPr sz="1200" b="0" spc="-400" dirty="0" err="1">
                <a:latin typeface="Noto Sans CJK JP Medium"/>
                <a:cs typeface="Noto Sans CJK JP Medium"/>
              </a:rPr>
              <a:t>、</a:t>
            </a:r>
            <a:r>
              <a:rPr sz="1200" b="0" spc="-210" dirty="0" err="1">
                <a:latin typeface="Noto Sans CJK JP Medium"/>
                <a:cs typeface="Noto Sans CJK JP Medium"/>
              </a:rPr>
              <a:t>ま</a:t>
            </a:r>
            <a:r>
              <a:rPr sz="1200" b="0" spc="-114" dirty="0" err="1">
                <a:latin typeface="Noto Sans CJK JP Medium"/>
                <a:cs typeface="Noto Sans CJK JP Medium"/>
              </a:rPr>
              <a:t>た</a:t>
            </a:r>
            <a:r>
              <a:rPr sz="1200" b="0" spc="-55" dirty="0" err="1">
                <a:latin typeface="Noto Sans CJK JP Medium"/>
                <a:cs typeface="Noto Sans CJK JP Medium"/>
              </a:rPr>
              <a:t>は水</a:t>
            </a:r>
            <a:r>
              <a:rPr sz="1200" b="0" spc="-50" dirty="0" err="1">
                <a:latin typeface="Noto Sans CJK JP Medium"/>
                <a:cs typeface="Noto Sans CJK JP Medium"/>
              </a:rPr>
              <a:t>な</a:t>
            </a:r>
            <a:r>
              <a:rPr sz="1200" b="0" spc="-195" dirty="0" err="1">
                <a:latin typeface="Noto Sans CJK JP Medium"/>
                <a:cs typeface="Noto Sans CJK JP Medium"/>
              </a:rPr>
              <a:t>ど</a:t>
            </a:r>
            <a:r>
              <a:rPr sz="1200" b="0" spc="-70" dirty="0" err="1">
                <a:latin typeface="Noto Sans CJK JP Medium"/>
                <a:cs typeface="Noto Sans CJK JP Medium"/>
              </a:rPr>
              <a:t>で</a:t>
            </a:r>
            <a:r>
              <a:rPr sz="1200" b="0" spc="-90" dirty="0" err="1">
                <a:latin typeface="Noto Sans CJK JP Medium"/>
                <a:cs typeface="Noto Sans CJK JP Medium"/>
              </a:rPr>
              <a:t>お召し</a:t>
            </a:r>
            <a:r>
              <a:rPr sz="1200" b="0" spc="-35" dirty="0" err="1">
                <a:latin typeface="Noto Sans CJK JP Medium"/>
                <a:cs typeface="Noto Sans CJK JP Medium"/>
              </a:rPr>
              <a:t>上</a:t>
            </a:r>
            <a:r>
              <a:rPr sz="1200" b="0" spc="-25" dirty="0" err="1">
                <a:latin typeface="Noto Sans CJK JP Medium"/>
                <a:cs typeface="Noto Sans CJK JP Medium"/>
              </a:rPr>
              <a:t>が</a:t>
            </a:r>
            <a:r>
              <a:rPr sz="1200" b="0" spc="-430" dirty="0" err="1">
                <a:latin typeface="Noto Sans CJK JP Medium"/>
                <a:cs typeface="Noto Sans CJK JP Medium"/>
              </a:rPr>
              <a:t>りく</a:t>
            </a:r>
            <a:r>
              <a:rPr sz="1200" b="0" spc="-55" dirty="0" err="1">
                <a:latin typeface="Noto Sans CJK JP Medium"/>
                <a:cs typeface="Noto Sans CJK JP Medium"/>
              </a:rPr>
              <a:t>だ</a:t>
            </a:r>
            <a:r>
              <a:rPr sz="1200" b="0" spc="-295" dirty="0" err="1">
                <a:latin typeface="Noto Sans CJK JP Medium"/>
                <a:cs typeface="Noto Sans CJK JP Medium"/>
              </a:rPr>
              <a:t>さ</a:t>
            </a:r>
            <a:r>
              <a:rPr sz="1200" b="0" spc="-55" dirty="0" err="1">
                <a:latin typeface="Noto Sans CJK JP Medium"/>
                <a:cs typeface="Noto Sans CJK JP Medium"/>
              </a:rPr>
              <a:t>い</a:t>
            </a:r>
            <a:r>
              <a:rPr sz="1200" b="0" spc="-405" dirty="0">
                <a:latin typeface="Noto Sans CJK JP Medium"/>
                <a:cs typeface="Noto Sans CJK JP Medium"/>
              </a:rPr>
              <a:t>。</a:t>
            </a:r>
            <a:endParaRPr sz="1200" dirty="0">
              <a:latin typeface="Noto Sans CJK JP Medium"/>
              <a:cs typeface="Noto Sans CJK JP Medium"/>
            </a:endParaRPr>
          </a:p>
          <a:p>
            <a:pPr>
              <a:lnSpc>
                <a:spcPct val="100000"/>
              </a:lnSpc>
              <a:spcBef>
                <a:spcPts val="60"/>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賞味期</a:t>
            </a:r>
            <a:r>
              <a:rPr sz="1200" b="0" spc="-265" dirty="0">
                <a:latin typeface="Noto Sans CJK JP Medium"/>
                <a:cs typeface="Noto Sans CJK JP Medium"/>
              </a:rPr>
              <a:t>限：２年</a:t>
            </a:r>
            <a:endParaRPr sz="1200" dirty="0">
              <a:latin typeface="Noto Sans CJK JP Medium"/>
              <a:cs typeface="Noto Sans CJK JP Medium"/>
            </a:endParaRPr>
          </a:p>
          <a:p>
            <a:pPr>
              <a:lnSpc>
                <a:spcPct val="100000"/>
              </a:lnSpc>
              <a:spcBef>
                <a:spcPts val="60"/>
              </a:spcBef>
              <a:buFont typeface="Arial"/>
              <a:buChar char="■"/>
            </a:pPr>
            <a:endParaRPr sz="650" dirty="0">
              <a:latin typeface="Noto Sans CJK JP Medium"/>
              <a:cs typeface="Noto Sans CJK JP Medium"/>
            </a:endParaRPr>
          </a:p>
          <a:p>
            <a:pPr marL="299085" indent="-287020">
              <a:lnSpc>
                <a:spcPct val="100000"/>
              </a:lnSpc>
              <a:buFont typeface="Arial"/>
              <a:buChar char="■"/>
              <a:tabLst>
                <a:tab pos="299085" algn="l"/>
                <a:tab pos="299720" algn="l"/>
              </a:tabLst>
            </a:pPr>
            <a:r>
              <a:rPr sz="1200" b="0" spc="10" dirty="0">
                <a:latin typeface="Noto Sans CJK JP Medium"/>
                <a:cs typeface="Noto Sans CJK JP Medium"/>
              </a:rPr>
              <a:t>製造国</a:t>
            </a:r>
            <a:r>
              <a:rPr sz="1200" b="0" spc="-200" dirty="0">
                <a:latin typeface="Noto Sans CJK JP Medium"/>
                <a:cs typeface="Noto Sans CJK JP Medium"/>
              </a:rPr>
              <a:t>：日本</a:t>
            </a:r>
            <a:endParaRPr sz="1200" dirty="0">
              <a:latin typeface="Noto Sans CJK JP Medium"/>
              <a:cs typeface="Noto Sans CJK JP Medium"/>
            </a:endParaRPr>
          </a:p>
        </p:txBody>
      </p:sp>
      <p:sp>
        <p:nvSpPr>
          <p:cNvPr id="11" name="object 11"/>
          <p:cNvSpPr/>
          <p:nvPr/>
        </p:nvSpPr>
        <p:spPr>
          <a:xfrm>
            <a:off x="306324" y="5018532"/>
            <a:ext cx="1816608" cy="1819654"/>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5289041" y="6444054"/>
            <a:ext cx="4450080" cy="359073"/>
          </a:xfrm>
          <a:prstGeom prst="rect">
            <a:avLst/>
          </a:prstGeom>
        </p:spPr>
        <p:txBody>
          <a:bodyPr vert="horz" wrap="square" lIns="0" tIns="0" rIns="0" bIns="0" rtlCol="0">
            <a:spAutoFit/>
          </a:bodyPr>
          <a:lstStyle/>
          <a:p>
            <a:pPr marL="12700">
              <a:lnSpc>
                <a:spcPts val="1425"/>
              </a:lnSpc>
            </a:pPr>
            <a:r>
              <a:rPr lang="vi-VN" sz="1200" b="0" spc="10" dirty="0">
                <a:latin typeface="Noto Sans CJK JP Medium"/>
                <a:cs typeface="Noto Sans CJK JP Medium"/>
              </a:rPr>
              <a:t>* Vi khuẩn axit lactic nồng độ cao: Bột vi khuẩn axit lactic nồng độ cao từ 5 nghìn tỷ khuẩn trở lên trên 1 g.</a:t>
            </a:r>
            <a:endParaRPr sz="1200" dirty="0">
              <a:latin typeface="Noto Sans CJK JP Medium"/>
              <a:cs typeface="Noto Sans CJK JP Medium"/>
            </a:endParaRPr>
          </a:p>
        </p:txBody>
      </p:sp>
      <p:sp>
        <p:nvSpPr>
          <p:cNvPr id="14" name="object 3">
            <a:extLst>
              <a:ext uri="{FF2B5EF4-FFF2-40B4-BE49-F238E27FC236}">
                <a16:creationId xmlns:a16="http://schemas.microsoft.com/office/drawing/2014/main" id="{F3CCC353-7DEF-794D-A539-B94EB8C3C9B6}"/>
              </a:ext>
            </a:extLst>
          </p:cNvPr>
          <p:cNvSpPr txBox="1"/>
          <p:nvPr/>
        </p:nvSpPr>
        <p:spPr>
          <a:xfrm>
            <a:off x="9787049" y="6444054"/>
            <a:ext cx="2369820"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15" name="テキスト ボックス 14">
            <a:extLst>
              <a:ext uri="{FF2B5EF4-FFF2-40B4-BE49-F238E27FC236}">
                <a16:creationId xmlns:a16="http://schemas.microsoft.com/office/drawing/2014/main" id="{BE4F33B5-4904-AF4F-A65B-3AAF1BDD384D}"/>
              </a:ext>
            </a:extLst>
          </p:cNvPr>
          <p:cNvSpPr txBox="1"/>
          <p:nvPr/>
        </p:nvSpPr>
        <p:spPr>
          <a:xfrm>
            <a:off x="353364" y="677927"/>
            <a:ext cx="7284721" cy="382156"/>
          </a:xfrm>
          <a:prstGeom prst="rect">
            <a:avLst/>
          </a:prstGeom>
        </p:spPr>
        <p:txBody>
          <a:bodyPr vert="horz" wrap="square" lIns="0" tIns="12700" rIns="0" bIns="0" rtlCol="0">
            <a:spAutoFit/>
          </a:bodyPr>
          <a:lstStyle>
            <a:lvl1pPr marL="12700">
              <a:lnSpc>
                <a:spcPct val="100000"/>
              </a:lnSpc>
              <a:spcBef>
                <a:spcPts val="100"/>
              </a:spcBef>
              <a:defRPr sz="2400" b="0" i="0" spc="10">
                <a:solidFill>
                  <a:srgbClr val="00AFEF"/>
                </a:solidFill>
                <a:latin typeface="Noto Sans CJK JP Medium"/>
                <a:ea typeface="+mj-ea"/>
                <a:cs typeface="Noto Sans CJK JP Medium"/>
              </a:defRPr>
            </a:lvl1pPr>
          </a:lstStyle>
          <a:p>
            <a:r>
              <a:rPr lang="vi-VN" altLang="ja-JP" dirty="0"/>
              <a:t>Body arrange stability– dạng hạt chứa lợi khuẩn lactic </a:t>
            </a:r>
            <a:endParaRPr lang="ja-JP" altLang="en-US"/>
          </a:p>
        </p:txBody>
      </p:sp>
      <p:sp>
        <p:nvSpPr>
          <p:cNvPr id="18" name="テキスト ボックス 17">
            <a:extLst>
              <a:ext uri="{FF2B5EF4-FFF2-40B4-BE49-F238E27FC236}">
                <a16:creationId xmlns:a16="http://schemas.microsoft.com/office/drawing/2014/main" id="{575146CC-8A74-6346-90BD-C9C40C9BE2C8}"/>
              </a:ext>
            </a:extLst>
          </p:cNvPr>
          <p:cNvSpPr txBox="1"/>
          <p:nvPr/>
        </p:nvSpPr>
        <p:spPr>
          <a:xfrm>
            <a:off x="4978307" y="1084858"/>
            <a:ext cx="7002492" cy="1107996"/>
          </a:xfrm>
          <a:prstGeom prst="rect">
            <a:avLst/>
          </a:prstGeom>
          <a:solidFill>
            <a:schemeClr val="bg1"/>
          </a:solidFill>
        </p:spPr>
        <p:txBody>
          <a:bodyPr wrap="square">
            <a:spAutoFit/>
          </a:bodyPr>
          <a:lstStyle/>
          <a:p>
            <a:pPr algn="ctr"/>
            <a:r>
              <a:rPr lang="vi-VN" altLang="ja-JP" sz="2400" dirty="0">
                <a:solidFill>
                  <a:srgbClr val="7030A0"/>
                </a:solidFill>
              </a:rPr>
              <a:t>Hàng nghìn tỷ vi khuẩn axit lactic nồng độ cao * hỗ trợ mạnh mẽ cho miễn dịch</a:t>
            </a:r>
          </a:p>
          <a:p>
            <a:pPr algn="ctr"/>
            <a:r>
              <a:rPr lang="vi-VN" altLang="ja-JP" dirty="0">
                <a:solidFill>
                  <a:schemeClr val="accent6">
                    <a:lumMod val="75000"/>
                  </a:schemeClr>
                </a:solidFill>
                <a:latin typeface="Calibri" panose="020F0502020204030204" pitchFamily="34" charset="0"/>
                <a:cs typeface="Calibri" panose="020F0502020204030204" pitchFamily="34" charset="0"/>
              </a:rPr>
              <a:t>Tôi muốn tăng cường miễn dịch</a:t>
            </a:r>
            <a:endParaRPr lang="ja-JP" altLang="en-US">
              <a:solidFill>
                <a:schemeClr val="accent6">
                  <a:lumMod val="75000"/>
                </a:schemeClr>
              </a:solidFill>
              <a:latin typeface="Calibri" panose="020F0502020204030204" pitchFamily="34" charset="0"/>
              <a:cs typeface="Calibri" panose="020F0502020204030204" pitchFamily="34" charset="0"/>
            </a:endParaRPr>
          </a:p>
        </p:txBody>
      </p:sp>
      <p:sp>
        <p:nvSpPr>
          <p:cNvPr id="19" name="テキスト ボックス 18">
            <a:extLst>
              <a:ext uri="{FF2B5EF4-FFF2-40B4-BE49-F238E27FC236}">
                <a16:creationId xmlns:a16="http://schemas.microsoft.com/office/drawing/2014/main" id="{C88E0C4F-DC27-6B4A-B25A-A844ABF5ED72}"/>
              </a:ext>
            </a:extLst>
          </p:cNvPr>
          <p:cNvSpPr txBox="1"/>
          <p:nvPr/>
        </p:nvSpPr>
        <p:spPr>
          <a:xfrm>
            <a:off x="4163567" y="2267633"/>
            <a:ext cx="7835520" cy="3046988"/>
          </a:xfrm>
          <a:prstGeom prst="rect">
            <a:avLst/>
          </a:prstGeom>
          <a:solidFill>
            <a:schemeClr val="bg1"/>
          </a:solidFill>
        </p:spPr>
        <p:txBody>
          <a:bodyPr wrap="square">
            <a:spAutoFit/>
          </a:bodyPr>
          <a:lstStyle/>
          <a:p>
            <a:pPr marL="285750" indent="-285750" algn="just">
              <a:buFont typeface="Wingdings" pitchFamily="2" charset="2"/>
              <a:buChar char="n"/>
            </a:pPr>
            <a:r>
              <a:rPr lang="ja-JP" altLang="en-US" sz="1600">
                <a:latin typeface="Calibri" panose="020F0502020204030204" pitchFamily="34" charset="0"/>
                <a:cs typeface="Calibri" panose="020F0502020204030204" pitchFamily="34" charset="0"/>
              </a:rPr>
              <a:t>Tên </a:t>
            </a:r>
            <a:r>
              <a:rPr lang="vi-VN" altLang="ja-JP" sz="1600" dirty="0">
                <a:latin typeface="Calibri" panose="020F0502020204030204" pitchFamily="34" charset="0"/>
                <a:cs typeface="Calibri" panose="020F0502020204030204" pitchFamily="34" charset="0"/>
              </a:rPr>
              <a:t>sản phẩm</a:t>
            </a:r>
            <a:r>
              <a:rPr lang="ja-JP" altLang="en-US" sz="1600">
                <a:latin typeface="Calibri" panose="020F0502020204030204" pitchFamily="34" charset="0"/>
                <a:cs typeface="Calibri" panose="020F0502020204030204" pitchFamily="34" charset="0"/>
              </a:rPr>
              <a:t>: </a:t>
            </a:r>
            <a:r>
              <a:rPr lang="vi-VN" altLang="ja-JP" sz="1600" dirty="0">
                <a:latin typeface="Calibri" panose="020F0502020204030204" pitchFamily="34" charset="0"/>
                <a:cs typeface="Calibri" panose="020F0502020204030204" pitchFamily="34" charset="0"/>
              </a:rPr>
              <a:t>Body arrange stability– dạng hạt chứa lợi khuẩn lactic </a:t>
            </a:r>
            <a:endParaRPr lang="ja-JP" altLang="en-US" sz="160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Công </a:t>
            </a:r>
            <a:r>
              <a:rPr lang="ja-JP" altLang="en-US" sz="1600">
                <a:latin typeface="Calibri" panose="020F0502020204030204" pitchFamily="34" charset="0"/>
                <a:cs typeface="Calibri" panose="020F0502020204030204" pitchFamily="34" charset="0"/>
              </a:rPr>
              <a:t>dụng: </a:t>
            </a:r>
            <a:r>
              <a:rPr lang="en-US" altLang="ja-JP" sz="1600" dirty="0" err="1">
                <a:latin typeface="Calibri" panose="020F0502020204030204" pitchFamily="34" charset="0"/>
                <a:cs typeface="Calibri" panose="020F0502020204030204" pitchFamily="34" charset="0"/>
              </a:rPr>
              <a:t>Trong</a:t>
            </a:r>
            <a:r>
              <a:rPr lang="en-US" altLang="ja-JP" sz="1600" dirty="0">
                <a:latin typeface="Calibri" panose="020F0502020204030204" pitchFamily="34" charset="0"/>
                <a:cs typeface="Calibri" panose="020F0502020204030204" pitchFamily="34" charset="0"/>
              </a:rPr>
              <a:t> </a:t>
            </a:r>
            <a:r>
              <a:rPr lang="vi-VN" altLang="ja-JP" sz="1600" dirty="0">
                <a:latin typeface="Calibri" panose="020F0502020204030204" pitchFamily="34" charset="0"/>
                <a:cs typeface="Calibri" panose="020F0502020204030204" pitchFamily="34" charset="0"/>
              </a:rPr>
              <a:t>1 gói chứa 1 nghìn tỷ vi khuẩn axit lactic đã được xác nhận là có tác dụng điều hòa đường ruột và ức chế dị ứng. Vi khuẩn lactic nồng độ cao giúp tăng cường khả năng miễn dịch.</a:t>
            </a: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Chứa: </a:t>
            </a:r>
            <a:r>
              <a:rPr lang="ja-JP" altLang="vi-VN" sz="1600">
                <a:latin typeface="Calibri" panose="020F0502020204030204" pitchFamily="34" charset="0"/>
                <a:cs typeface="Calibri" panose="020F0502020204030204" pitchFamily="34" charset="0"/>
              </a:rPr>
              <a:t>１ｇ</a:t>
            </a:r>
            <a:r>
              <a:rPr lang="vi-VN" altLang="ja-JP" sz="1600" dirty="0">
                <a:latin typeface="Calibri" panose="020F0502020204030204" pitchFamily="34" charset="0"/>
                <a:cs typeface="Calibri" panose="020F0502020204030204" pitchFamily="34" charset="0"/>
              </a:rPr>
              <a:t>×30 gói / hộp, 1g x 7 gói/hộp</a:t>
            </a:r>
          </a:p>
          <a:p>
            <a:pPr marL="285750" indent="-285750" algn="just">
              <a:buFont typeface="Wingdings" pitchFamily="2" charset="2"/>
              <a:buChar char="n"/>
            </a:pPr>
            <a:r>
              <a:rPr lang="vi-VN" altLang="ja-JP" sz="1600" dirty="0">
                <a:solidFill>
                  <a:srgbClr val="30859B"/>
                </a:solidFill>
                <a:latin typeface="Calibri" panose="020F0502020204030204" pitchFamily="34" charset="0"/>
                <a:cs typeface="Calibri" panose="020F0502020204030204" pitchFamily="34" charset="0"/>
              </a:rPr>
              <a:t>Thành phần: Lactose (bao gồm các thành phần sữa) (sản xuất tại Hoa Kỳ), dextrin, bột vi khuẩn axit lactic (sản xuất tại Nhật Bản), fructo oligosaccharide / tricalcium phosphate, guar gum </a:t>
            </a: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Cách dùng: thực phẩm chức năng, uống 1 gói mỗi ngày không kèm gì hoặc cùng nước.</a:t>
            </a: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Hạn sử dụng: 2 năm</a:t>
            </a:r>
            <a:endParaRPr lang="en-US" altLang="ja-JP" sz="16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1600" dirty="0">
                <a:latin typeface="Calibri" panose="020F0502020204030204" pitchFamily="34" charset="0"/>
                <a:cs typeface="Calibri" panose="020F0502020204030204" pitchFamily="34" charset="0"/>
              </a:rPr>
              <a:t>Quốc gia sản xuất: Nhật Bản</a:t>
            </a:r>
            <a:endParaRPr lang="en-US" altLang="ja-JP" sz="16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en-US" altLang="ja-JP" sz="1600" dirty="0" err="1">
                <a:highlight>
                  <a:srgbClr val="FFFF00"/>
                </a:highlight>
                <a:latin typeface="Calibri" panose="020F0502020204030204" pitchFamily="34" charset="0"/>
                <a:cs typeface="Calibri" panose="020F0502020204030204" pitchFamily="34" charset="0"/>
              </a:rPr>
              <a:t>Giá</a:t>
            </a:r>
            <a:r>
              <a:rPr lang="en-US" altLang="ja-JP" sz="1600" dirty="0">
                <a:highlight>
                  <a:srgbClr val="FFFF00"/>
                </a:highlight>
                <a:latin typeface="Calibri" panose="020F0502020204030204" pitchFamily="34" charset="0"/>
                <a:cs typeface="Calibri" panose="020F0502020204030204" pitchFamily="34" charset="0"/>
              </a:rPr>
              <a:t> </a:t>
            </a:r>
            <a:r>
              <a:rPr lang="en-US" altLang="ja-JP" sz="1600" dirty="0" err="1">
                <a:highlight>
                  <a:srgbClr val="FFFF00"/>
                </a:highlight>
                <a:latin typeface="Calibri" panose="020F0502020204030204" pitchFamily="34" charset="0"/>
                <a:cs typeface="Calibri" panose="020F0502020204030204" pitchFamily="34" charset="0"/>
              </a:rPr>
              <a:t>bán</a:t>
            </a:r>
            <a:r>
              <a:rPr lang="en-US" altLang="ja-JP" sz="1600" dirty="0">
                <a:highlight>
                  <a:srgbClr val="FFFF00"/>
                </a:highlight>
                <a:latin typeface="Calibri" panose="020F0502020204030204" pitchFamily="34" charset="0"/>
                <a:cs typeface="Calibri" panose="020F0502020204030204" pitchFamily="34" charset="0"/>
              </a:rPr>
              <a:t>: </a:t>
            </a:r>
            <a:r>
              <a:rPr lang="vi-VN" altLang="ja-JP" sz="1600" dirty="0">
                <a:highlight>
                  <a:srgbClr val="FFFF00"/>
                </a:highlight>
                <a:latin typeface="Calibri" panose="020F0502020204030204" pitchFamily="34" charset="0"/>
                <a:cs typeface="Calibri" panose="020F0502020204030204" pitchFamily="34" charset="0"/>
              </a:rPr>
              <a:t>5,378 yên (đã bao gồm thuế) cho 30 gói, 1,058 yên (đã bao gồm thuế) cho 7 gói</a:t>
            </a:r>
            <a:endParaRPr lang="ja-JP" altLang="en-US" sz="1600">
              <a:highlight>
                <a:srgbClr val="FFFF00"/>
              </a:highlight>
              <a:latin typeface="Calibri" panose="020F0502020204030204" pitchFamily="34" charset="0"/>
              <a:cs typeface="Calibri" panose="020F0502020204030204" pitchFamily="34" charset="0"/>
            </a:endParaRPr>
          </a:p>
        </p:txBody>
      </p:sp>
      <p:pic>
        <p:nvPicPr>
          <p:cNvPr id="8" name="Picture 5" descr="http://csc-vietnam.vn/images/logos/1/unnamed.png">
            <a:extLst>
              <a:ext uri="{FF2B5EF4-FFF2-40B4-BE49-F238E27FC236}">
                <a16:creationId xmlns:a16="http://schemas.microsoft.com/office/drawing/2014/main" id="{EA1E76D8-DFD1-6E94-C249-5F6A463EA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0445" y="4662799"/>
            <a:ext cx="1928410" cy="218759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3547" y="411480"/>
            <a:ext cx="11483975" cy="0"/>
          </a:xfrm>
          <a:custGeom>
            <a:avLst/>
            <a:gdLst/>
            <a:ahLst/>
            <a:cxnLst/>
            <a:rect l="l" t="t" r="r" b="b"/>
            <a:pathLst>
              <a:path w="11483975">
                <a:moveTo>
                  <a:pt x="0" y="0"/>
                </a:moveTo>
                <a:lnTo>
                  <a:pt x="11483975" y="0"/>
                </a:lnTo>
              </a:path>
            </a:pathLst>
          </a:custGeom>
          <a:ln w="9525">
            <a:solidFill>
              <a:srgbClr val="7E7E7E"/>
            </a:solidFill>
          </a:ln>
        </p:spPr>
        <p:txBody>
          <a:bodyPr wrap="square" lIns="0" tIns="0" rIns="0" bIns="0" rtlCol="0"/>
          <a:lstStyle/>
          <a:p>
            <a:endParaRPr/>
          </a:p>
        </p:txBody>
      </p:sp>
      <p:sp>
        <p:nvSpPr>
          <p:cNvPr id="5" name="object 5"/>
          <p:cNvSpPr txBox="1"/>
          <p:nvPr/>
        </p:nvSpPr>
        <p:spPr>
          <a:xfrm>
            <a:off x="4638547" y="1287907"/>
            <a:ext cx="7217409" cy="2350135"/>
          </a:xfrm>
          <a:prstGeom prst="rect">
            <a:avLst/>
          </a:prstGeom>
        </p:spPr>
        <p:txBody>
          <a:bodyPr vert="horz" wrap="square" lIns="0" tIns="12700" rIns="0" bIns="0" rtlCol="0">
            <a:spAutoFit/>
          </a:bodyPr>
          <a:lstStyle/>
          <a:p>
            <a:pPr marL="246379" algn="ctr">
              <a:lnSpc>
                <a:spcPct val="100000"/>
              </a:lnSpc>
              <a:spcBef>
                <a:spcPts val="100"/>
              </a:spcBef>
            </a:pPr>
            <a:r>
              <a:rPr sz="2400" b="0" spc="-905" dirty="0">
                <a:solidFill>
                  <a:srgbClr val="6F2F9F"/>
                </a:solidFill>
                <a:latin typeface="Noto Sans CJK JP Medium"/>
                <a:cs typeface="Noto Sans CJK JP Medium"/>
              </a:rPr>
              <a:t>１</a:t>
            </a:r>
            <a:r>
              <a:rPr sz="2400" b="0" spc="5" dirty="0">
                <a:solidFill>
                  <a:srgbClr val="6F2F9F"/>
                </a:solidFill>
                <a:latin typeface="Noto Sans CJK JP Medium"/>
                <a:cs typeface="Noto Sans CJK JP Medium"/>
              </a:rPr>
              <a:t>兆個</a:t>
            </a:r>
            <a:r>
              <a:rPr sz="2400" b="0" spc="-114" dirty="0">
                <a:solidFill>
                  <a:srgbClr val="6F2F9F"/>
                </a:solidFill>
                <a:latin typeface="Noto Sans CJK JP Medium"/>
                <a:cs typeface="Noto Sans CJK JP Medium"/>
              </a:rPr>
              <a:t>の</a:t>
            </a:r>
            <a:r>
              <a:rPr sz="2400" b="0" spc="5" dirty="0">
                <a:solidFill>
                  <a:srgbClr val="6F2F9F"/>
                </a:solidFill>
                <a:latin typeface="Noto Sans CJK JP Medium"/>
                <a:cs typeface="Noto Sans CJK JP Medium"/>
              </a:rPr>
              <a:t>高濃度乳酸</a:t>
            </a:r>
            <a:r>
              <a:rPr sz="2400" b="0" spc="35" dirty="0">
                <a:solidFill>
                  <a:srgbClr val="6F2F9F"/>
                </a:solidFill>
                <a:latin typeface="Noto Sans CJK JP Medium"/>
                <a:cs typeface="Noto Sans CJK JP Medium"/>
              </a:rPr>
              <a:t>菌</a:t>
            </a:r>
            <a:r>
              <a:rPr sz="1200" b="0" spc="10" dirty="0">
                <a:solidFill>
                  <a:srgbClr val="6F2F9F"/>
                </a:solidFill>
                <a:latin typeface="Noto Sans CJK JP Medium"/>
                <a:cs typeface="Noto Sans CJK JP Medium"/>
              </a:rPr>
              <a:t>※</a:t>
            </a:r>
            <a:r>
              <a:rPr sz="2400" b="0" spc="-114" dirty="0">
                <a:solidFill>
                  <a:srgbClr val="6F2F9F"/>
                </a:solidFill>
                <a:latin typeface="Noto Sans CJK JP Medium"/>
                <a:cs typeface="Noto Sans CJK JP Medium"/>
              </a:rPr>
              <a:t>が</a:t>
            </a:r>
            <a:r>
              <a:rPr sz="2400" b="0" spc="5" dirty="0">
                <a:solidFill>
                  <a:srgbClr val="6F2F9F"/>
                </a:solidFill>
                <a:latin typeface="Noto Sans CJK JP Medium"/>
                <a:cs typeface="Noto Sans CJK JP Medium"/>
              </a:rPr>
              <a:t>免疫</a:t>
            </a:r>
            <a:r>
              <a:rPr sz="2400" b="0" spc="-345" dirty="0">
                <a:solidFill>
                  <a:srgbClr val="6F2F9F"/>
                </a:solidFill>
                <a:latin typeface="Noto Sans CJK JP Medium"/>
                <a:cs typeface="Noto Sans CJK JP Medium"/>
              </a:rPr>
              <a:t>を</a:t>
            </a:r>
            <a:r>
              <a:rPr sz="2400" b="0" spc="5" dirty="0">
                <a:solidFill>
                  <a:srgbClr val="6F2F9F"/>
                </a:solidFill>
                <a:latin typeface="Noto Sans CJK JP Medium"/>
                <a:cs typeface="Noto Sans CJK JP Medium"/>
              </a:rPr>
              <a:t>強力</a:t>
            </a:r>
            <a:r>
              <a:rPr sz="2400" b="0" spc="-105" dirty="0">
                <a:solidFill>
                  <a:srgbClr val="6F2F9F"/>
                </a:solidFill>
                <a:latin typeface="Noto Sans CJK JP Medium"/>
                <a:cs typeface="Noto Sans CJK JP Medium"/>
              </a:rPr>
              <a:t>サ</a:t>
            </a:r>
            <a:r>
              <a:rPr sz="2400" b="0" spc="-185" dirty="0">
                <a:solidFill>
                  <a:srgbClr val="6F2F9F"/>
                </a:solidFill>
                <a:latin typeface="Noto Sans CJK JP Medium"/>
                <a:cs typeface="Noto Sans CJK JP Medium"/>
              </a:rPr>
              <a:t>ポ</a:t>
            </a:r>
            <a:r>
              <a:rPr sz="2400" b="0" spc="5" dirty="0">
                <a:solidFill>
                  <a:srgbClr val="6F2F9F"/>
                </a:solidFill>
                <a:latin typeface="Noto Sans CJK JP Medium"/>
                <a:cs typeface="Noto Sans CJK JP Medium"/>
              </a:rPr>
              <a:t>ー</a:t>
            </a:r>
            <a:r>
              <a:rPr sz="2400" b="0" spc="-985" dirty="0">
                <a:solidFill>
                  <a:srgbClr val="6F2F9F"/>
                </a:solidFill>
                <a:latin typeface="Noto Sans CJK JP Medium"/>
                <a:cs typeface="Noto Sans CJK JP Medium"/>
              </a:rPr>
              <a:t>ト</a:t>
            </a:r>
            <a:endParaRPr sz="2400" dirty="0">
              <a:latin typeface="Noto Sans CJK JP Medium"/>
              <a:cs typeface="Noto Sans CJK JP Medium"/>
            </a:endParaRPr>
          </a:p>
          <a:p>
            <a:pPr marL="250190" algn="ctr">
              <a:lnSpc>
                <a:spcPct val="100000"/>
              </a:lnSpc>
              <a:spcBef>
                <a:spcPts val="1160"/>
              </a:spcBef>
            </a:pPr>
            <a:r>
              <a:rPr sz="1600" spc="-5" dirty="0">
                <a:solidFill>
                  <a:srgbClr val="FF6600"/>
                </a:solidFill>
                <a:latin typeface="AoyagiKouzanFontT"/>
                <a:cs typeface="AoyagiKouzanFontT"/>
              </a:rPr>
              <a:t>免疫</a:t>
            </a:r>
            <a:r>
              <a:rPr sz="1600" spc="-90" dirty="0">
                <a:solidFill>
                  <a:srgbClr val="FF6600"/>
                </a:solidFill>
                <a:latin typeface="AoyagiKouzanFontT"/>
                <a:cs typeface="AoyagiKouzanFontT"/>
              </a:rPr>
              <a:t>の活性</a:t>
            </a:r>
            <a:r>
              <a:rPr sz="1600" spc="-75" dirty="0">
                <a:solidFill>
                  <a:srgbClr val="FF6600"/>
                </a:solidFill>
                <a:latin typeface="AoyagiKouzanFontT"/>
                <a:cs typeface="AoyagiKouzanFontT"/>
              </a:rPr>
              <a:t>を</a:t>
            </a:r>
            <a:r>
              <a:rPr sz="1600" spc="-40" dirty="0">
                <a:solidFill>
                  <a:srgbClr val="FF6600"/>
                </a:solidFill>
                <a:latin typeface="AoyagiKouzanFontT"/>
                <a:cs typeface="AoyagiKouzanFontT"/>
              </a:rPr>
              <a:t>高</a:t>
            </a:r>
            <a:r>
              <a:rPr sz="1600" spc="-30" dirty="0">
                <a:solidFill>
                  <a:srgbClr val="FF6600"/>
                </a:solidFill>
                <a:latin typeface="AoyagiKouzanFontT"/>
                <a:cs typeface="AoyagiKouzanFontT"/>
              </a:rPr>
              <a:t>め</a:t>
            </a:r>
            <a:r>
              <a:rPr sz="1600" spc="-130" dirty="0">
                <a:solidFill>
                  <a:srgbClr val="FF6600"/>
                </a:solidFill>
                <a:latin typeface="AoyagiKouzanFontT"/>
                <a:cs typeface="AoyagiKouzanFontT"/>
              </a:rPr>
              <a:t>た</a:t>
            </a:r>
            <a:r>
              <a:rPr sz="1600" spc="-100" dirty="0">
                <a:solidFill>
                  <a:srgbClr val="FF6600"/>
                </a:solidFill>
                <a:latin typeface="AoyagiKouzanFontT"/>
                <a:cs typeface="AoyagiKouzanFontT"/>
              </a:rPr>
              <a:t>い</a:t>
            </a:r>
            <a:endParaRPr sz="1600" dirty="0">
              <a:latin typeface="AoyagiKouzanFontT"/>
              <a:cs typeface="AoyagiKouzanFontT"/>
            </a:endParaRPr>
          </a:p>
          <a:p>
            <a:pPr>
              <a:lnSpc>
                <a:spcPct val="100000"/>
              </a:lnSpc>
              <a:spcBef>
                <a:spcPts val="50"/>
              </a:spcBef>
            </a:pPr>
            <a:endParaRPr sz="2100" dirty="0">
              <a:latin typeface="AoyagiKouzanFontT"/>
              <a:cs typeface="AoyagiKouzanFontT"/>
            </a:endParaRPr>
          </a:p>
          <a:p>
            <a:pPr marL="12700">
              <a:lnSpc>
                <a:spcPct val="100000"/>
              </a:lnSpc>
            </a:pPr>
            <a:r>
              <a:rPr sz="1600" spc="1230" dirty="0">
                <a:latin typeface="Noto Sans Symbols"/>
                <a:cs typeface="Noto Sans Symbols"/>
              </a:rPr>
              <a:t>💛</a:t>
            </a:r>
            <a:r>
              <a:rPr sz="1600" spc="5" dirty="0">
                <a:latin typeface="kiloji"/>
                <a:cs typeface="kiloji"/>
              </a:rPr>
              <a:t>免疫賦活作</a:t>
            </a:r>
            <a:r>
              <a:rPr sz="1600" spc="-5" dirty="0">
                <a:latin typeface="kiloji"/>
                <a:cs typeface="kiloji"/>
              </a:rPr>
              <a:t>用</a:t>
            </a:r>
            <a:r>
              <a:rPr sz="1600" spc="5" dirty="0">
                <a:latin typeface="kiloji"/>
                <a:cs typeface="kiloji"/>
              </a:rPr>
              <a:t>に</a:t>
            </a:r>
            <a:r>
              <a:rPr sz="1600" spc="-5" dirty="0">
                <a:latin typeface="kiloji"/>
                <a:cs typeface="kiloji"/>
              </a:rPr>
              <a:t>よる</a:t>
            </a:r>
            <a:r>
              <a:rPr sz="1600" spc="5" dirty="0">
                <a:latin typeface="kiloji"/>
                <a:cs typeface="kiloji"/>
              </a:rPr>
              <a:t>ア</a:t>
            </a:r>
            <a:r>
              <a:rPr sz="1600" spc="-5" dirty="0">
                <a:latin typeface="kiloji"/>
                <a:cs typeface="kiloji"/>
              </a:rPr>
              <a:t>レル</a:t>
            </a:r>
            <a:r>
              <a:rPr sz="1600" spc="15" dirty="0">
                <a:latin typeface="kiloji"/>
                <a:cs typeface="kiloji"/>
              </a:rPr>
              <a:t>ギ</a:t>
            </a:r>
            <a:r>
              <a:rPr sz="1600" spc="-5" dirty="0">
                <a:latin typeface="kiloji"/>
                <a:cs typeface="kiloji"/>
              </a:rPr>
              <a:t>ー（</a:t>
            </a:r>
            <a:r>
              <a:rPr sz="1600" spc="5" dirty="0">
                <a:latin typeface="kiloji"/>
                <a:cs typeface="kiloji"/>
              </a:rPr>
              <a:t>花</a:t>
            </a:r>
            <a:r>
              <a:rPr sz="1600" spc="-5" dirty="0">
                <a:latin typeface="kiloji"/>
                <a:cs typeface="kiloji"/>
              </a:rPr>
              <a:t>粉症</a:t>
            </a:r>
            <a:r>
              <a:rPr sz="1600" spc="5" dirty="0">
                <a:latin typeface="kiloji"/>
                <a:cs typeface="kiloji"/>
              </a:rPr>
              <a:t>、</a:t>
            </a:r>
            <a:r>
              <a:rPr sz="1600" spc="-5" dirty="0">
                <a:latin typeface="kiloji"/>
                <a:cs typeface="kiloji"/>
              </a:rPr>
              <a:t>アト</a:t>
            </a:r>
            <a:r>
              <a:rPr sz="1600" spc="5" dirty="0">
                <a:latin typeface="kiloji"/>
                <a:cs typeface="kiloji"/>
              </a:rPr>
              <a:t>ピ</a:t>
            </a:r>
            <a:r>
              <a:rPr sz="1600" spc="-5" dirty="0">
                <a:latin typeface="kiloji"/>
                <a:cs typeface="kiloji"/>
              </a:rPr>
              <a:t>ー性</a:t>
            </a:r>
            <a:r>
              <a:rPr sz="1600" spc="5" dirty="0">
                <a:latin typeface="kiloji"/>
                <a:cs typeface="kiloji"/>
              </a:rPr>
              <a:t>皮</a:t>
            </a:r>
            <a:r>
              <a:rPr sz="1600" spc="-5" dirty="0">
                <a:latin typeface="kiloji"/>
                <a:cs typeface="kiloji"/>
              </a:rPr>
              <a:t>膚炎</a:t>
            </a:r>
            <a:r>
              <a:rPr sz="1600" spc="5" dirty="0">
                <a:latin typeface="kiloji"/>
                <a:cs typeface="kiloji"/>
              </a:rPr>
              <a:t>、</a:t>
            </a:r>
            <a:r>
              <a:rPr sz="1600" spc="-5" dirty="0">
                <a:latin typeface="kiloji"/>
                <a:cs typeface="kiloji"/>
              </a:rPr>
              <a:t>喘息</a:t>
            </a:r>
            <a:r>
              <a:rPr sz="1600" spc="5" dirty="0">
                <a:latin typeface="kiloji"/>
                <a:cs typeface="kiloji"/>
              </a:rPr>
              <a:t>）</a:t>
            </a:r>
            <a:r>
              <a:rPr sz="1600" spc="-5" dirty="0">
                <a:latin typeface="kiloji"/>
                <a:cs typeface="kiloji"/>
              </a:rPr>
              <a:t>の軽減</a:t>
            </a:r>
            <a:endParaRPr sz="1600" dirty="0">
              <a:latin typeface="kiloji"/>
              <a:cs typeface="kiloji"/>
            </a:endParaRPr>
          </a:p>
          <a:p>
            <a:pPr>
              <a:lnSpc>
                <a:spcPct val="100000"/>
              </a:lnSpc>
            </a:pPr>
            <a:endParaRPr sz="1500" dirty="0">
              <a:latin typeface="kiloji"/>
              <a:cs typeface="kiloji"/>
            </a:endParaRPr>
          </a:p>
          <a:p>
            <a:pPr marL="12700">
              <a:lnSpc>
                <a:spcPct val="100000"/>
              </a:lnSpc>
            </a:pPr>
            <a:r>
              <a:rPr sz="1600" spc="1230" dirty="0">
                <a:latin typeface="Noto Sans Symbols"/>
                <a:cs typeface="Noto Sans Symbols"/>
              </a:rPr>
              <a:t>💛</a:t>
            </a:r>
            <a:r>
              <a:rPr sz="1600" spc="5" dirty="0">
                <a:latin typeface="kiloji"/>
                <a:cs typeface="kiloji"/>
              </a:rPr>
              <a:t>生体防御機</a:t>
            </a:r>
            <a:r>
              <a:rPr sz="1600" spc="-5" dirty="0">
                <a:latin typeface="kiloji"/>
                <a:cs typeface="kiloji"/>
              </a:rPr>
              <a:t>能</a:t>
            </a:r>
            <a:r>
              <a:rPr sz="1600" spc="5" dirty="0">
                <a:latin typeface="kiloji"/>
                <a:cs typeface="kiloji"/>
              </a:rPr>
              <a:t>を</a:t>
            </a:r>
            <a:r>
              <a:rPr sz="1600" spc="-5" dirty="0">
                <a:latin typeface="kiloji"/>
                <a:cs typeface="kiloji"/>
              </a:rPr>
              <a:t>介し</a:t>
            </a:r>
            <a:r>
              <a:rPr sz="1600" spc="5" dirty="0">
                <a:latin typeface="kiloji"/>
                <a:cs typeface="kiloji"/>
              </a:rPr>
              <a:t>た</a:t>
            </a:r>
            <a:r>
              <a:rPr sz="1600" spc="-5" dirty="0">
                <a:latin typeface="kiloji"/>
                <a:cs typeface="kiloji"/>
              </a:rPr>
              <a:t>ウイ</a:t>
            </a:r>
            <a:r>
              <a:rPr sz="1600" spc="5" dirty="0">
                <a:latin typeface="kiloji"/>
                <a:cs typeface="kiloji"/>
              </a:rPr>
              <a:t>ル</a:t>
            </a:r>
            <a:r>
              <a:rPr sz="1600" spc="-5" dirty="0">
                <a:latin typeface="kiloji"/>
                <a:cs typeface="kiloji"/>
              </a:rPr>
              <a:t>ス感</a:t>
            </a:r>
            <a:r>
              <a:rPr sz="1600" spc="5" dirty="0">
                <a:latin typeface="kiloji"/>
                <a:cs typeface="kiloji"/>
              </a:rPr>
              <a:t>染</a:t>
            </a:r>
            <a:r>
              <a:rPr sz="1600" spc="-5" dirty="0">
                <a:latin typeface="kiloji"/>
                <a:cs typeface="kiloji"/>
              </a:rPr>
              <a:t>症軽</a:t>
            </a:r>
            <a:r>
              <a:rPr sz="1600" spc="5" dirty="0">
                <a:latin typeface="kiloji"/>
                <a:cs typeface="kiloji"/>
              </a:rPr>
              <a:t>減</a:t>
            </a:r>
            <a:r>
              <a:rPr sz="1600" spc="-5" dirty="0">
                <a:latin typeface="kiloji"/>
                <a:cs typeface="kiloji"/>
              </a:rPr>
              <a:t>効果</a:t>
            </a:r>
            <a:r>
              <a:rPr sz="1600" spc="5" dirty="0">
                <a:latin typeface="kiloji"/>
                <a:cs typeface="kiloji"/>
              </a:rPr>
              <a:t>を</a:t>
            </a:r>
            <a:r>
              <a:rPr sz="1600" spc="-5" dirty="0">
                <a:latin typeface="kiloji"/>
                <a:cs typeface="kiloji"/>
              </a:rPr>
              <a:t>期待</a:t>
            </a:r>
            <a:endParaRPr sz="1600" dirty="0">
              <a:latin typeface="kiloji"/>
              <a:cs typeface="kiloji"/>
            </a:endParaRPr>
          </a:p>
          <a:p>
            <a:pPr>
              <a:lnSpc>
                <a:spcPct val="100000"/>
              </a:lnSpc>
              <a:spcBef>
                <a:spcPts val="60"/>
              </a:spcBef>
            </a:pPr>
            <a:endParaRPr sz="1450" dirty="0">
              <a:latin typeface="kiloji"/>
              <a:cs typeface="kiloji"/>
            </a:endParaRPr>
          </a:p>
          <a:p>
            <a:pPr marL="12700">
              <a:lnSpc>
                <a:spcPct val="100000"/>
              </a:lnSpc>
            </a:pPr>
            <a:r>
              <a:rPr sz="1600" spc="1230" dirty="0">
                <a:latin typeface="Noto Sans Symbols"/>
                <a:cs typeface="Noto Sans Symbols"/>
              </a:rPr>
              <a:t>💛</a:t>
            </a:r>
            <a:r>
              <a:rPr sz="1600" spc="5" dirty="0">
                <a:latin typeface="kiloji"/>
                <a:cs typeface="kiloji"/>
              </a:rPr>
              <a:t>メタボリッ</a:t>
            </a:r>
            <a:r>
              <a:rPr sz="1600" spc="-5" dirty="0">
                <a:latin typeface="kiloji"/>
                <a:cs typeface="kiloji"/>
              </a:rPr>
              <a:t>ク</a:t>
            </a:r>
            <a:r>
              <a:rPr sz="1600" spc="5" dirty="0">
                <a:latin typeface="kiloji"/>
                <a:cs typeface="kiloji"/>
              </a:rPr>
              <a:t>シ</a:t>
            </a:r>
            <a:r>
              <a:rPr sz="1600" spc="-5" dirty="0">
                <a:latin typeface="kiloji"/>
                <a:cs typeface="kiloji"/>
              </a:rPr>
              <a:t>ンド</a:t>
            </a:r>
            <a:r>
              <a:rPr sz="1600" spc="5" dirty="0">
                <a:latin typeface="kiloji"/>
                <a:cs typeface="kiloji"/>
              </a:rPr>
              <a:t>ロ</a:t>
            </a:r>
            <a:r>
              <a:rPr sz="1600" spc="-5" dirty="0">
                <a:latin typeface="kiloji"/>
                <a:cs typeface="kiloji"/>
              </a:rPr>
              <a:t>ーム</a:t>
            </a:r>
            <a:r>
              <a:rPr sz="1600" spc="5" dirty="0">
                <a:latin typeface="kiloji"/>
                <a:cs typeface="kiloji"/>
              </a:rPr>
              <a:t>の</a:t>
            </a:r>
            <a:r>
              <a:rPr sz="1600" spc="-5" dirty="0">
                <a:latin typeface="kiloji"/>
                <a:cs typeface="kiloji"/>
              </a:rPr>
              <a:t>リス</a:t>
            </a:r>
            <a:r>
              <a:rPr sz="1600" spc="5" dirty="0">
                <a:latin typeface="kiloji"/>
                <a:cs typeface="kiloji"/>
              </a:rPr>
              <a:t>ク</a:t>
            </a:r>
            <a:r>
              <a:rPr sz="1600" spc="-5" dirty="0">
                <a:latin typeface="kiloji"/>
                <a:cs typeface="kiloji"/>
              </a:rPr>
              <a:t>抑制</a:t>
            </a:r>
            <a:endParaRPr sz="1600" dirty="0">
              <a:latin typeface="kiloji"/>
              <a:cs typeface="kiloji"/>
            </a:endParaRPr>
          </a:p>
        </p:txBody>
      </p:sp>
      <p:sp>
        <p:nvSpPr>
          <p:cNvPr id="6" name="object 6"/>
          <p:cNvSpPr txBox="1"/>
          <p:nvPr/>
        </p:nvSpPr>
        <p:spPr>
          <a:xfrm>
            <a:off x="353364" y="108585"/>
            <a:ext cx="4980636"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KARADA</a:t>
            </a:r>
            <a:r>
              <a:rPr sz="1400" b="1" spc="25" dirty="0">
                <a:latin typeface="Arial"/>
                <a:cs typeface="Arial"/>
              </a:rPr>
              <a:t> </a:t>
            </a:r>
            <a:r>
              <a:rPr sz="1400" b="1" spc="-15" dirty="0">
                <a:latin typeface="Arial"/>
                <a:cs typeface="Arial"/>
              </a:rPr>
              <a:t>ARRANGE</a:t>
            </a:r>
            <a:r>
              <a:rPr sz="1400" b="1" spc="40" dirty="0">
                <a:latin typeface="Arial"/>
                <a:cs typeface="Arial"/>
              </a:rPr>
              <a:t> </a:t>
            </a:r>
            <a:r>
              <a:rPr sz="1400" spc="-5" dirty="0">
                <a:latin typeface="Arial"/>
                <a:cs typeface="Arial"/>
              </a:rPr>
              <a:t>│</a:t>
            </a:r>
            <a:r>
              <a:rPr lang="vi-VN" sz="1400" spc="10" dirty="0">
                <a:latin typeface="kiloji"/>
                <a:cs typeface="kiloji"/>
              </a:rPr>
              <a:t>Các sản phẩm chứa lợi khuẩn axit lactic</a:t>
            </a:r>
            <a:endParaRPr sz="1400" dirty="0">
              <a:latin typeface="kiloji"/>
              <a:cs typeface="kiloji"/>
            </a:endParaRPr>
          </a:p>
        </p:txBody>
      </p:sp>
      <p:graphicFrame>
        <p:nvGraphicFramePr>
          <p:cNvPr id="7" name="object 7"/>
          <p:cNvGraphicFramePr>
            <a:graphicFrameLocks noGrp="1"/>
          </p:cNvGraphicFramePr>
          <p:nvPr>
            <p:extLst>
              <p:ext uri="{D42A27DB-BD31-4B8C-83A1-F6EECF244321}">
                <p14:modId xmlns:p14="http://schemas.microsoft.com/office/powerpoint/2010/main" val="2492640614"/>
              </p:ext>
            </p:extLst>
          </p:nvPr>
        </p:nvGraphicFramePr>
        <p:xfrm>
          <a:off x="4546091" y="4007959"/>
          <a:ext cx="7383780" cy="1928749"/>
        </p:xfrm>
        <a:graphic>
          <a:graphicData uri="http://schemas.openxmlformats.org/drawingml/2006/table">
            <a:tbl>
              <a:tblPr firstRow="1" bandRow="1">
                <a:tableStyleId>{2D5ABB26-0587-4C30-8999-92F81FD0307C}</a:tableStyleId>
              </a:tblPr>
              <a:tblGrid>
                <a:gridCol w="2461260">
                  <a:extLst>
                    <a:ext uri="{9D8B030D-6E8A-4147-A177-3AD203B41FA5}">
                      <a16:colId xmlns:a16="http://schemas.microsoft.com/office/drawing/2014/main" val="20000"/>
                    </a:ext>
                  </a:extLst>
                </a:gridCol>
                <a:gridCol w="2461260">
                  <a:extLst>
                    <a:ext uri="{9D8B030D-6E8A-4147-A177-3AD203B41FA5}">
                      <a16:colId xmlns:a16="http://schemas.microsoft.com/office/drawing/2014/main" val="20001"/>
                    </a:ext>
                  </a:extLst>
                </a:gridCol>
                <a:gridCol w="2461260">
                  <a:extLst>
                    <a:ext uri="{9D8B030D-6E8A-4147-A177-3AD203B41FA5}">
                      <a16:colId xmlns:a16="http://schemas.microsoft.com/office/drawing/2014/main" val="20002"/>
                    </a:ext>
                  </a:extLst>
                </a:gridCol>
              </a:tblGrid>
              <a:tr h="407796">
                <a:tc>
                  <a:txBody>
                    <a:bodyPr/>
                    <a:lstStyle/>
                    <a:p>
                      <a:pPr marL="607695" algn="l">
                        <a:lnSpc>
                          <a:spcPct val="100000"/>
                        </a:lnSpc>
                        <a:spcBef>
                          <a:spcPts val="755"/>
                        </a:spcBef>
                      </a:pPr>
                      <a:r>
                        <a:rPr lang="vi-VN" sz="1400" b="0" dirty="0">
                          <a:solidFill>
                            <a:srgbClr val="FFFFFF"/>
                          </a:solidFill>
                          <a:latin typeface="Calibri" panose="020F0502020204030204" pitchFamily="34" charset="0"/>
                          <a:cs typeface="Calibri" panose="020F0502020204030204" pitchFamily="34" charset="0"/>
                        </a:rPr>
                        <a:t>Hiệu quả cải thiện dị ứng phấn hoa</a:t>
                      </a:r>
                      <a:endParaRPr sz="1400" dirty="0">
                        <a:latin typeface="Calibri" panose="020F0502020204030204" pitchFamily="34" charset="0"/>
                        <a:cs typeface="Calibri" panose="020F0502020204030204" pitchFamily="34" charset="0"/>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698500" algn="l">
                        <a:lnSpc>
                          <a:spcPct val="100000"/>
                        </a:lnSpc>
                        <a:spcBef>
                          <a:spcPts val="755"/>
                        </a:spcBef>
                      </a:pPr>
                      <a:r>
                        <a:rPr lang="en-US" altLang="ja-JP" sz="1400" b="0" dirty="0" err="1">
                          <a:solidFill>
                            <a:srgbClr val="FFFFFF"/>
                          </a:solidFill>
                          <a:latin typeface="Calibri" panose="020F0502020204030204" pitchFamily="34" charset="0"/>
                          <a:cs typeface="Calibri" panose="020F0502020204030204" pitchFamily="34" charset="0"/>
                        </a:rPr>
                        <a:t>Hoạt</a:t>
                      </a:r>
                      <a:r>
                        <a:rPr lang="en-US" altLang="ja-JP" sz="1400" b="0" dirty="0">
                          <a:solidFill>
                            <a:srgbClr val="FFFFFF"/>
                          </a:solidFill>
                          <a:latin typeface="Calibri" panose="020F0502020204030204" pitchFamily="34" charset="0"/>
                          <a:cs typeface="Calibri" panose="020F0502020204030204" pitchFamily="34" charset="0"/>
                        </a:rPr>
                        <a:t> </a:t>
                      </a:r>
                      <a:r>
                        <a:rPr lang="en-US" altLang="ja-JP" sz="1400" b="0" dirty="0" err="1">
                          <a:solidFill>
                            <a:srgbClr val="FFFFFF"/>
                          </a:solidFill>
                          <a:latin typeface="Calibri" panose="020F0502020204030204" pitchFamily="34" charset="0"/>
                          <a:cs typeface="Calibri" panose="020F0502020204030204" pitchFamily="34" charset="0"/>
                        </a:rPr>
                        <a:t>hoá</a:t>
                      </a:r>
                      <a:r>
                        <a:rPr lang="en-US" altLang="ja-JP" sz="1400" b="0" dirty="0">
                          <a:solidFill>
                            <a:srgbClr val="FFFFFF"/>
                          </a:solidFill>
                          <a:latin typeface="Calibri" panose="020F0502020204030204" pitchFamily="34" charset="0"/>
                          <a:cs typeface="Calibri" panose="020F0502020204030204" pitchFamily="34" charset="0"/>
                        </a:rPr>
                        <a:t> </a:t>
                      </a:r>
                      <a:r>
                        <a:rPr lang="en-US" altLang="ja-JP" sz="1400" b="0" dirty="0" err="1">
                          <a:solidFill>
                            <a:srgbClr val="FFFFFF"/>
                          </a:solidFill>
                          <a:latin typeface="Calibri" panose="020F0502020204030204" pitchFamily="34" charset="0"/>
                          <a:cs typeface="Calibri" panose="020F0502020204030204" pitchFamily="34" charset="0"/>
                        </a:rPr>
                        <a:t>miễn</a:t>
                      </a:r>
                      <a:r>
                        <a:rPr lang="en-US" altLang="ja-JP" sz="1400" b="0" dirty="0">
                          <a:solidFill>
                            <a:srgbClr val="FFFFFF"/>
                          </a:solidFill>
                          <a:latin typeface="Calibri" panose="020F0502020204030204" pitchFamily="34" charset="0"/>
                          <a:cs typeface="Calibri" panose="020F0502020204030204" pitchFamily="34" charset="0"/>
                        </a:rPr>
                        <a:t> </a:t>
                      </a:r>
                      <a:r>
                        <a:rPr lang="en-US" altLang="ja-JP" sz="1400" b="0" dirty="0" err="1">
                          <a:solidFill>
                            <a:srgbClr val="FFFFFF"/>
                          </a:solidFill>
                          <a:latin typeface="Calibri" panose="020F0502020204030204" pitchFamily="34" charset="0"/>
                          <a:cs typeface="Calibri" panose="020F0502020204030204" pitchFamily="34" charset="0"/>
                        </a:rPr>
                        <a:t>dịch</a:t>
                      </a:r>
                      <a:endParaRPr sz="1400" dirty="0">
                        <a:latin typeface="Calibri" panose="020F0502020204030204" pitchFamily="34" charset="0"/>
                        <a:cs typeface="Calibri" panose="020F0502020204030204" pitchFamily="34" charset="0"/>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520065" algn="l">
                        <a:lnSpc>
                          <a:spcPct val="100000"/>
                        </a:lnSpc>
                        <a:spcBef>
                          <a:spcPts val="755"/>
                        </a:spcBef>
                      </a:pPr>
                      <a:r>
                        <a:rPr lang="en-US" altLang="ja-JP" sz="1400" b="0" dirty="0" err="1">
                          <a:solidFill>
                            <a:srgbClr val="FFFFFF"/>
                          </a:solidFill>
                          <a:latin typeface="Calibri" panose="020F0502020204030204" pitchFamily="34" charset="0"/>
                          <a:cs typeface="Calibri" panose="020F0502020204030204" pitchFamily="34" charset="0"/>
                        </a:rPr>
                        <a:t>Hiệu</a:t>
                      </a:r>
                      <a:r>
                        <a:rPr lang="en-US" altLang="ja-JP" sz="1400" b="0" dirty="0">
                          <a:solidFill>
                            <a:srgbClr val="FFFFFF"/>
                          </a:solidFill>
                          <a:latin typeface="Calibri" panose="020F0502020204030204" pitchFamily="34" charset="0"/>
                          <a:cs typeface="Calibri" panose="020F0502020204030204" pitchFamily="34" charset="0"/>
                        </a:rPr>
                        <a:t> </a:t>
                      </a:r>
                      <a:r>
                        <a:rPr lang="en-US" altLang="ja-JP" sz="1400" b="0" dirty="0" err="1">
                          <a:solidFill>
                            <a:srgbClr val="FFFFFF"/>
                          </a:solidFill>
                          <a:latin typeface="Calibri" panose="020F0502020204030204" pitchFamily="34" charset="0"/>
                          <a:cs typeface="Calibri" panose="020F0502020204030204" pitchFamily="34" charset="0"/>
                        </a:rPr>
                        <a:t>quả</a:t>
                      </a:r>
                      <a:r>
                        <a:rPr lang="en-US" altLang="ja-JP" sz="1400" b="0" dirty="0">
                          <a:solidFill>
                            <a:srgbClr val="FFFFFF"/>
                          </a:solidFill>
                          <a:latin typeface="Calibri" panose="020F0502020204030204" pitchFamily="34" charset="0"/>
                          <a:cs typeface="Calibri" panose="020F0502020204030204" pitchFamily="34" charset="0"/>
                        </a:rPr>
                        <a:t> </a:t>
                      </a:r>
                      <a:r>
                        <a:rPr lang="en-US" altLang="ja-JP" sz="1400" b="0" dirty="0" err="1">
                          <a:solidFill>
                            <a:srgbClr val="FFFFFF"/>
                          </a:solidFill>
                          <a:latin typeface="Calibri" panose="020F0502020204030204" pitchFamily="34" charset="0"/>
                          <a:cs typeface="Calibri" panose="020F0502020204030204" pitchFamily="34" charset="0"/>
                        </a:rPr>
                        <a:t>giảm</a:t>
                      </a:r>
                      <a:r>
                        <a:rPr lang="en-US" altLang="ja-JP" sz="1400" b="0" dirty="0">
                          <a:solidFill>
                            <a:srgbClr val="FFFFFF"/>
                          </a:solidFill>
                          <a:latin typeface="Calibri" panose="020F0502020204030204" pitchFamily="34" charset="0"/>
                          <a:cs typeface="Calibri" panose="020F0502020204030204" pitchFamily="34" charset="0"/>
                        </a:rPr>
                        <a:t> </a:t>
                      </a:r>
                      <a:r>
                        <a:rPr lang="en-US" altLang="ja-JP" sz="1400" b="0" dirty="0" err="1">
                          <a:solidFill>
                            <a:srgbClr val="FFFFFF"/>
                          </a:solidFill>
                          <a:latin typeface="Calibri" panose="020F0502020204030204" pitchFamily="34" charset="0"/>
                          <a:cs typeface="Calibri" panose="020F0502020204030204" pitchFamily="34" charset="0"/>
                        </a:rPr>
                        <a:t>mỡ</a:t>
                      </a:r>
                      <a:r>
                        <a:rPr lang="en-US" altLang="ja-JP" sz="1400" b="0" dirty="0">
                          <a:solidFill>
                            <a:srgbClr val="FFFFFF"/>
                          </a:solidFill>
                          <a:latin typeface="Calibri" panose="020F0502020204030204" pitchFamily="34" charset="0"/>
                          <a:cs typeface="Calibri" panose="020F0502020204030204" pitchFamily="34" charset="0"/>
                        </a:rPr>
                        <a:t> </a:t>
                      </a:r>
                      <a:r>
                        <a:rPr lang="en-US" altLang="ja-JP" sz="1400" b="0" dirty="0" err="1">
                          <a:solidFill>
                            <a:srgbClr val="FFFFFF"/>
                          </a:solidFill>
                          <a:latin typeface="Calibri" panose="020F0502020204030204" pitchFamily="34" charset="0"/>
                          <a:cs typeface="Calibri" panose="020F0502020204030204" pitchFamily="34" charset="0"/>
                        </a:rPr>
                        <a:t>nội</a:t>
                      </a:r>
                      <a:r>
                        <a:rPr lang="en-US" altLang="ja-JP" sz="1400" b="0" dirty="0">
                          <a:solidFill>
                            <a:srgbClr val="FFFFFF"/>
                          </a:solidFill>
                          <a:latin typeface="Calibri" panose="020F0502020204030204" pitchFamily="34" charset="0"/>
                          <a:cs typeface="Calibri" panose="020F0502020204030204" pitchFamily="34" charset="0"/>
                        </a:rPr>
                        <a:t> </a:t>
                      </a:r>
                      <a:r>
                        <a:rPr lang="en-US" altLang="ja-JP" sz="1400" b="0" dirty="0" err="1">
                          <a:solidFill>
                            <a:srgbClr val="FFFFFF"/>
                          </a:solidFill>
                          <a:latin typeface="Calibri" panose="020F0502020204030204" pitchFamily="34" charset="0"/>
                          <a:cs typeface="Calibri" panose="020F0502020204030204" pitchFamily="34" charset="0"/>
                        </a:rPr>
                        <a:t>tạng</a:t>
                      </a:r>
                      <a:endParaRPr sz="1400" dirty="0">
                        <a:latin typeface="Calibri" panose="020F0502020204030204" pitchFamily="34" charset="0"/>
                        <a:cs typeface="Calibri" panose="020F0502020204030204" pitchFamily="34" charset="0"/>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extLst>
                  <a:ext uri="{0D108BD9-81ED-4DB2-BD59-A6C34878D82A}">
                    <a16:rowId xmlns:a16="http://schemas.microsoft.com/office/drawing/2014/main" val="10000"/>
                  </a:ext>
                </a:extLst>
              </a:tr>
              <a:tr h="1406144">
                <a:tc>
                  <a:txBody>
                    <a:bodyPr/>
                    <a:lstStyle/>
                    <a:p>
                      <a:pPr algn="ctr">
                        <a:lnSpc>
                          <a:spcPct val="100000"/>
                        </a:lnSpc>
                      </a:pPr>
                      <a:endParaRPr sz="1400" dirty="0">
                        <a:latin typeface="Calibri" panose="020F0502020204030204" pitchFamily="34" charset="0"/>
                        <a:cs typeface="Calibri" panose="020F0502020204030204" pitchFamily="34" charset="0"/>
                      </a:endParaRPr>
                    </a:p>
                    <a:p>
                      <a:pPr algn="ctr">
                        <a:lnSpc>
                          <a:spcPct val="100000"/>
                        </a:lnSpc>
                        <a:spcBef>
                          <a:spcPts val="15"/>
                        </a:spcBef>
                      </a:pPr>
                      <a:endParaRPr sz="1200" dirty="0">
                        <a:latin typeface="Calibri" panose="020F0502020204030204" pitchFamily="34" charset="0"/>
                        <a:cs typeface="Calibri" panose="020F0502020204030204" pitchFamily="34" charset="0"/>
                      </a:endParaRPr>
                    </a:p>
                    <a:p>
                      <a:pPr marL="1270" algn="ctr">
                        <a:lnSpc>
                          <a:spcPct val="100000"/>
                        </a:lnSpc>
                      </a:pPr>
                      <a:r>
                        <a:rPr lang="en-US" altLang="ja-JP" sz="1400" dirty="0">
                          <a:latin typeface="Calibri" panose="020F0502020204030204" pitchFamily="34" charset="0"/>
                          <a:cs typeface="Calibri" panose="020F0502020204030204" pitchFamily="34" charset="0"/>
                        </a:rPr>
                        <a:t>Xu </a:t>
                      </a:r>
                      <a:r>
                        <a:rPr lang="en-US" altLang="ja-JP" sz="1400" dirty="0" err="1">
                          <a:latin typeface="Calibri" panose="020F0502020204030204" pitchFamily="34" charset="0"/>
                          <a:cs typeface="Calibri" panose="020F0502020204030204" pitchFamily="34" charset="0"/>
                        </a:rPr>
                        <a:t>hướng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ức</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chế</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sản</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sinh</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kháng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thể</a:t>
                      </a:r>
                      <a:r>
                        <a:rPr lang="en-US" altLang="ja-JP" sz="1400" dirty="0">
                          <a:latin typeface="Calibri" panose="020F0502020204030204" pitchFamily="34" charset="0"/>
                          <a:cs typeface="Calibri" panose="020F0502020204030204" pitchFamily="34" charset="0"/>
                        </a:rPr>
                        <a:t> Ig E –</a:t>
                      </a:r>
                      <a:r>
                        <a:rPr lang="en-US" altLang="ja-JP" sz="1400" dirty="0" err="1">
                          <a:latin typeface="Calibri" panose="020F0502020204030204" pitchFamily="34" charset="0"/>
                          <a:cs typeface="Calibri" panose="020F0502020204030204" pitchFamily="34" charset="0"/>
                        </a:rPr>
                        <a:t>kháng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thể</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đặc</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thù</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là</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nguyên</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nhân</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gây</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dị</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ứng</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phấn</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hoa</a:t>
                      </a:r>
                      <a:endParaRPr sz="1400" dirty="0">
                        <a:latin typeface="Calibri" panose="020F0502020204030204" pitchFamily="34" charset="0"/>
                        <a:cs typeface="Calibri" panose="020F0502020204030204" pitchFamily="34" charset="0"/>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E1EA"/>
                    </a:solidFill>
                  </a:tcPr>
                </a:tc>
                <a:tc>
                  <a:txBody>
                    <a:bodyPr/>
                    <a:lstStyle/>
                    <a:p>
                      <a:pPr marL="76200" marR="65405" indent="-1905" algn="ctr">
                        <a:lnSpc>
                          <a:spcPct val="100000"/>
                        </a:lnSpc>
                        <a:spcBef>
                          <a:spcPts val="1280"/>
                        </a:spcBef>
                      </a:pPr>
                      <a:endParaRPr lang="en-US" altLang="ja-JP" sz="1500" spc="0" dirty="0">
                        <a:latin typeface="Calibri" panose="020F0502020204030204" pitchFamily="34" charset="0"/>
                        <a:cs typeface="Calibri" panose="020F0502020204030204" pitchFamily="34" charset="0"/>
                      </a:endParaRPr>
                    </a:p>
                    <a:p>
                      <a:pPr marL="76200" marR="65405" indent="-1905" algn="ctr">
                        <a:lnSpc>
                          <a:spcPct val="100000"/>
                        </a:lnSpc>
                        <a:spcBef>
                          <a:spcPts val="1280"/>
                        </a:spcBef>
                      </a:pPr>
                      <a:r>
                        <a:rPr lang="en-US" altLang="ja-JP" sz="1400" spc="5" dirty="0" err="1">
                          <a:latin typeface="Calibri" panose="020F0502020204030204" pitchFamily="34" charset="0"/>
                          <a:cs typeface="Calibri" panose="020F0502020204030204" pitchFamily="34" charset="0"/>
                        </a:rPr>
                        <a:t>Giúp</a:t>
                      </a:r>
                      <a:r>
                        <a:rPr lang="en-US" altLang="ja-JP" sz="1400" spc="5" dirty="0">
                          <a:latin typeface="Calibri" panose="020F0502020204030204" pitchFamily="34" charset="0"/>
                          <a:cs typeface="Calibri" panose="020F0502020204030204" pitchFamily="34" charset="0"/>
                        </a:rPr>
                        <a:t> </a:t>
                      </a:r>
                      <a:r>
                        <a:rPr lang="en-US" altLang="ja-JP" sz="1400" spc="5" dirty="0" err="1">
                          <a:latin typeface="Calibri" panose="020F0502020204030204" pitchFamily="34" charset="0"/>
                          <a:cs typeface="Calibri" panose="020F0502020204030204" pitchFamily="34" charset="0"/>
                        </a:rPr>
                        <a:t>tăng</a:t>
                      </a:r>
                      <a:r>
                        <a:rPr lang="en-US" altLang="ja-JP" sz="1400" spc="5" dirty="0">
                          <a:latin typeface="Calibri" panose="020F0502020204030204" pitchFamily="34" charset="0"/>
                          <a:cs typeface="Calibri" panose="020F0502020204030204" pitchFamily="34" charset="0"/>
                        </a:rPr>
                        <a:t> </a:t>
                      </a:r>
                      <a:r>
                        <a:rPr lang="en-US" altLang="ja-JP" sz="1400" spc="5" dirty="0" err="1">
                          <a:latin typeface="Calibri" panose="020F0502020204030204" pitchFamily="34" charset="0"/>
                          <a:cs typeface="Calibri" panose="020F0502020204030204" pitchFamily="34" charset="0"/>
                        </a:rPr>
                        <a:t>lượng</a:t>
                      </a:r>
                      <a:r>
                        <a:rPr lang="en-US" altLang="ja-JP" sz="1400" spc="5" dirty="0">
                          <a:latin typeface="Calibri" panose="020F0502020204030204" pitchFamily="34" charset="0"/>
                          <a:cs typeface="Calibri" panose="020F0502020204030204" pitchFamily="34" charset="0"/>
                        </a:rPr>
                        <a:t> IgA </a:t>
                      </a:r>
                      <a:r>
                        <a:rPr lang="en-US" altLang="ja-JP" sz="1400" spc="5" dirty="0" err="1">
                          <a:latin typeface="Calibri" panose="020F0502020204030204" pitchFamily="34" charset="0"/>
                          <a:cs typeface="Calibri" panose="020F0502020204030204" pitchFamily="34" charset="0"/>
                        </a:rPr>
                        <a:t>có</a:t>
                      </a:r>
                      <a:r>
                        <a:rPr lang="en-US" altLang="ja-JP" sz="1400" spc="5" dirty="0">
                          <a:latin typeface="Calibri" panose="020F0502020204030204" pitchFamily="34" charset="0"/>
                          <a:cs typeface="Calibri" panose="020F0502020204030204" pitchFamily="34" charset="0"/>
                        </a:rPr>
                        <a:t> </a:t>
                      </a:r>
                      <a:r>
                        <a:rPr lang="en-US" altLang="ja-JP" sz="1400" spc="5" dirty="0" err="1">
                          <a:latin typeface="Calibri" panose="020F0502020204030204" pitchFamily="34" charset="0"/>
                          <a:cs typeface="Calibri" panose="020F0502020204030204" pitchFamily="34" charset="0"/>
                        </a:rPr>
                        <a:t>khả</a:t>
                      </a:r>
                      <a:r>
                        <a:rPr lang="en-US" altLang="ja-JP" sz="1400" spc="5" dirty="0">
                          <a:latin typeface="Calibri" panose="020F0502020204030204" pitchFamily="34" charset="0"/>
                          <a:cs typeface="Calibri" panose="020F0502020204030204" pitchFamily="34" charset="0"/>
                        </a:rPr>
                        <a:t> </a:t>
                      </a:r>
                      <a:r>
                        <a:rPr lang="en-US" altLang="ja-JP" sz="1400" spc="5" dirty="0" err="1">
                          <a:latin typeface="Calibri" panose="020F0502020204030204" pitchFamily="34" charset="0"/>
                          <a:cs typeface="Calibri" panose="020F0502020204030204" pitchFamily="34" charset="0"/>
                        </a:rPr>
                        <a:t>năng</a:t>
                      </a:r>
                      <a:r>
                        <a:rPr lang="en-US" altLang="ja-JP" sz="1400" spc="5" dirty="0">
                          <a:latin typeface="Calibri" panose="020F0502020204030204" pitchFamily="34" charset="0"/>
                          <a:cs typeface="Calibri" panose="020F0502020204030204" pitchFamily="34" charset="0"/>
                        </a:rPr>
                        <a:t> </a:t>
                      </a:r>
                      <a:r>
                        <a:rPr lang="en-US" altLang="ja-JP" sz="1400" spc="5" dirty="0" err="1">
                          <a:latin typeface="Calibri" panose="020F0502020204030204" pitchFamily="34" charset="0"/>
                          <a:cs typeface="Calibri" panose="020F0502020204030204" pitchFamily="34" charset="0"/>
                        </a:rPr>
                        <a:t>vô</a:t>
                      </a:r>
                      <a:r>
                        <a:rPr lang="en-US" altLang="ja-JP" sz="1400" spc="5" dirty="0">
                          <a:latin typeface="Calibri" panose="020F0502020204030204" pitchFamily="34" charset="0"/>
                          <a:cs typeface="Calibri" panose="020F0502020204030204" pitchFamily="34" charset="0"/>
                        </a:rPr>
                        <a:t> </a:t>
                      </a:r>
                      <a:r>
                        <a:rPr lang="en-US" altLang="ja-JP" sz="1400" spc="5" dirty="0" err="1">
                          <a:latin typeface="Calibri" panose="020F0502020204030204" pitchFamily="34" charset="0"/>
                          <a:cs typeface="Calibri" panose="020F0502020204030204" pitchFamily="34" charset="0"/>
                        </a:rPr>
                        <a:t>hiệu</a:t>
                      </a:r>
                      <a:r>
                        <a:rPr lang="en-US" altLang="ja-JP" sz="1400" spc="5" dirty="0">
                          <a:latin typeface="Calibri" panose="020F0502020204030204" pitchFamily="34" charset="0"/>
                          <a:cs typeface="Calibri" panose="020F0502020204030204" pitchFamily="34" charset="0"/>
                        </a:rPr>
                        <a:t> </a:t>
                      </a:r>
                      <a:r>
                        <a:rPr lang="en-US" altLang="ja-JP" sz="1400" spc="5" dirty="0" err="1">
                          <a:latin typeface="Calibri" panose="020F0502020204030204" pitchFamily="34" charset="0"/>
                          <a:cs typeface="Calibri" panose="020F0502020204030204" pitchFamily="34" charset="0"/>
                        </a:rPr>
                        <a:t>hoá</a:t>
                      </a:r>
                      <a:r>
                        <a:rPr lang="en-US" altLang="ja-JP" sz="1400" spc="5" dirty="0">
                          <a:latin typeface="Calibri" panose="020F0502020204030204" pitchFamily="34" charset="0"/>
                          <a:cs typeface="Calibri" panose="020F0502020204030204" pitchFamily="34" charset="0"/>
                        </a:rPr>
                        <a:t> virus </a:t>
                      </a:r>
                      <a:r>
                        <a:rPr lang="en-US" altLang="ja-JP" sz="1400" spc="5" dirty="0" err="1">
                          <a:latin typeface="Calibri" panose="020F0502020204030204" pitchFamily="34" charset="0"/>
                          <a:cs typeface="Calibri" panose="020F0502020204030204" pitchFamily="34" charset="0"/>
                        </a:rPr>
                        <a:t>và</a:t>
                      </a:r>
                      <a:r>
                        <a:rPr lang="en-US" altLang="ja-JP" sz="1400" spc="5" dirty="0">
                          <a:latin typeface="Calibri" panose="020F0502020204030204" pitchFamily="34" charset="0"/>
                          <a:cs typeface="Calibri" panose="020F0502020204030204" pitchFamily="34" charset="0"/>
                        </a:rPr>
                        <a:t> vi </a:t>
                      </a:r>
                      <a:r>
                        <a:rPr lang="en-US" altLang="ja-JP" sz="1400" spc="5" dirty="0" err="1">
                          <a:latin typeface="Calibri" panose="020F0502020204030204" pitchFamily="34" charset="0"/>
                          <a:cs typeface="Calibri" panose="020F0502020204030204" pitchFamily="34" charset="0"/>
                        </a:rPr>
                        <a:t>khuẩn</a:t>
                      </a:r>
                      <a:r>
                        <a:rPr lang="en-US" altLang="ja-JP" sz="1400" spc="5" dirty="0">
                          <a:latin typeface="Calibri" panose="020F0502020204030204" pitchFamily="34" charset="0"/>
                          <a:cs typeface="Calibri" panose="020F0502020204030204" pitchFamily="34" charset="0"/>
                        </a:rPr>
                        <a:t> </a:t>
                      </a:r>
                      <a:r>
                        <a:rPr lang="en-US" altLang="ja-JP" sz="1400" spc="5" dirty="0" err="1">
                          <a:latin typeface="Calibri" panose="020F0502020204030204" pitchFamily="34" charset="0"/>
                          <a:cs typeface="Calibri" panose="020F0502020204030204" pitchFamily="34" charset="0"/>
                        </a:rPr>
                        <a:t>và</a:t>
                      </a:r>
                      <a:r>
                        <a:rPr lang="en-US" altLang="ja-JP" sz="1400" spc="5"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IgG</a:t>
                      </a:r>
                      <a:r>
                        <a:rPr lang="vi-VN" sz="1400" spc="5" dirty="0">
                          <a:latin typeface="Calibri" panose="020F0502020204030204" pitchFamily="34" charset="0"/>
                          <a:cs typeface="Calibri" panose="020F0502020204030204" pitchFamily="34" charset="0"/>
                        </a:rPr>
                        <a:t> (hoạt hoá miễn dịch thu được)</a:t>
                      </a:r>
                      <a:endParaRPr sz="1400" dirty="0">
                        <a:latin typeface="Calibri" panose="020F0502020204030204" pitchFamily="34" charset="0"/>
                        <a:cs typeface="Calibri" panose="020F0502020204030204" pitchFamily="34" charset="0"/>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E1EA"/>
                    </a:solidFill>
                  </a:tcPr>
                </a:tc>
                <a:tc>
                  <a:txBody>
                    <a:bodyPr/>
                    <a:lstStyle/>
                    <a:p>
                      <a:pPr algn="ctr">
                        <a:lnSpc>
                          <a:spcPct val="100000"/>
                        </a:lnSpc>
                      </a:pPr>
                      <a:endParaRPr sz="1400" dirty="0">
                        <a:latin typeface="Calibri" panose="020F0502020204030204" pitchFamily="34" charset="0"/>
                        <a:cs typeface="Calibri" panose="020F0502020204030204" pitchFamily="34" charset="0"/>
                      </a:endParaRPr>
                    </a:p>
                    <a:p>
                      <a:pPr marL="165100" marR="64769" indent="-88900" algn="ctr">
                        <a:lnSpc>
                          <a:spcPts val="1620"/>
                        </a:lnSpc>
                      </a:pPr>
                      <a:endParaRPr lang="vi-VN" sz="1400" dirty="0">
                        <a:latin typeface="Calibri" panose="020F0502020204030204" pitchFamily="34" charset="0"/>
                        <a:cs typeface="Calibri" panose="020F0502020204030204" pitchFamily="34" charset="0"/>
                      </a:endParaRPr>
                    </a:p>
                    <a:p>
                      <a:pPr marL="165100" marR="64769" indent="-88900" algn="ctr">
                        <a:lnSpc>
                          <a:spcPts val="1620"/>
                        </a:lnSpc>
                      </a:pPr>
                      <a:r>
                        <a:rPr lang="vi-VN" sz="1400" dirty="0">
                          <a:latin typeface="Calibri" panose="020F0502020204030204" pitchFamily="34" charset="0"/>
                          <a:cs typeface="Calibri" panose="020F0502020204030204" pitchFamily="34" charset="0"/>
                        </a:rPr>
                        <a:t>Việc hấp thu lợi khuẩn axit lactic cho thấy có xu hướng giúp giảm tốc độ thay đổi lượng chất béo nội tạng.</a:t>
                      </a:r>
                      <a:endParaRPr sz="1400" dirty="0">
                        <a:latin typeface="Calibri" panose="020F0502020204030204" pitchFamily="34" charset="0"/>
                        <a:cs typeface="Calibri" panose="020F0502020204030204" pitchFamily="34" charset="0"/>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E1EA"/>
                    </a:solidFill>
                  </a:tcPr>
                </a:tc>
                <a:extLst>
                  <a:ext uri="{0D108BD9-81ED-4DB2-BD59-A6C34878D82A}">
                    <a16:rowId xmlns:a16="http://schemas.microsoft.com/office/drawing/2014/main" val="10001"/>
                  </a:ext>
                </a:extLst>
              </a:tr>
            </a:tbl>
          </a:graphicData>
        </a:graphic>
      </p:graphicFrame>
      <p:sp>
        <p:nvSpPr>
          <p:cNvPr id="8" name="object 8"/>
          <p:cNvSpPr/>
          <p:nvPr/>
        </p:nvSpPr>
        <p:spPr>
          <a:xfrm>
            <a:off x="365759" y="1239011"/>
            <a:ext cx="4073652" cy="3542283"/>
          </a:xfrm>
          <a:prstGeom prst="rect">
            <a:avLst/>
          </a:prstGeom>
          <a:blipFill>
            <a:blip r:embed="rId3" cstate="print"/>
            <a:stretch>
              <a:fillRect/>
            </a:stretch>
          </a:blipFill>
        </p:spPr>
        <p:txBody>
          <a:bodyPr wrap="square" lIns="0" tIns="0" rIns="0" bIns="0" rtlCol="0"/>
          <a:lstStyle/>
          <a:p>
            <a:endParaRPr dirty="0">
              <a:latin typeface="Calibri" panose="020F0502020204030204" pitchFamily="34" charset="0"/>
              <a:cs typeface="Calibri" panose="020F0502020204030204" pitchFamily="34" charset="0"/>
            </a:endParaRPr>
          </a:p>
        </p:txBody>
      </p:sp>
      <p:grpSp>
        <p:nvGrpSpPr>
          <p:cNvPr id="9" name="object 9"/>
          <p:cNvGrpSpPr/>
          <p:nvPr/>
        </p:nvGrpSpPr>
        <p:grpSpPr>
          <a:xfrm>
            <a:off x="2751073" y="5017261"/>
            <a:ext cx="1404620" cy="1365250"/>
            <a:chOff x="2751073" y="5017261"/>
            <a:chExt cx="1404620" cy="1365250"/>
          </a:xfrm>
        </p:grpSpPr>
        <p:sp>
          <p:nvSpPr>
            <p:cNvPr id="10" name="object 10"/>
            <p:cNvSpPr/>
            <p:nvPr/>
          </p:nvSpPr>
          <p:spPr>
            <a:xfrm>
              <a:off x="2763773" y="5029961"/>
              <a:ext cx="1379220" cy="1339850"/>
            </a:xfrm>
            <a:custGeom>
              <a:avLst/>
              <a:gdLst/>
              <a:ahLst/>
              <a:cxnLst/>
              <a:rect l="l" t="t" r="r" b="b"/>
              <a:pathLst>
                <a:path w="1379220" h="1339850">
                  <a:moveTo>
                    <a:pt x="689610" y="0"/>
                  </a:moveTo>
                  <a:lnTo>
                    <a:pt x="640359" y="1681"/>
                  </a:lnTo>
                  <a:lnTo>
                    <a:pt x="592043" y="6650"/>
                  </a:lnTo>
                  <a:lnTo>
                    <a:pt x="544779" y="14794"/>
                  </a:lnTo>
                  <a:lnTo>
                    <a:pt x="498683" y="25998"/>
                  </a:lnTo>
                  <a:lnTo>
                    <a:pt x="453872" y="40151"/>
                  </a:lnTo>
                  <a:lnTo>
                    <a:pt x="410463" y="57137"/>
                  </a:lnTo>
                  <a:lnTo>
                    <a:pt x="368571" y="76845"/>
                  </a:lnTo>
                  <a:lnTo>
                    <a:pt x="328315" y="99161"/>
                  </a:lnTo>
                  <a:lnTo>
                    <a:pt x="289810" y="123971"/>
                  </a:lnTo>
                  <a:lnTo>
                    <a:pt x="253174" y="151163"/>
                  </a:lnTo>
                  <a:lnTo>
                    <a:pt x="218522" y="180622"/>
                  </a:lnTo>
                  <a:lnTo>
                    <a:pt x="185972" y="212236"/>
                  </a:lnTo>
                  <a:lnTo>
                    <a:pt x="155641" y="245892"/>
                  </a:lnTo>
                  <a:lnTo>
                    <a:pt x="127644" y="281475"/>
                  </a:lnTo>
                  <a:lnTo>
                    <a:pt x="102099" y="318874"/>
                  </a:lnTo>
                  <a:lnTo>
                    <a:pt x="79122" y="357974"/>
                  </a:lnTo>
                  <a:lnTo>
                    <a:pt x="58831" y="398662"/>
                  </a:lnTo>
                  <a:lnTo>
                    <a:pt x="41341" y="440825"/>
                  </a:lnTo>
                  <a:lnTo>
                    <a:pt x="26769" y="484349"/>
                  </a:lnTo>
                  <a:lnTo>
                    <a:pt x="15232" y="529122"/>
                  </a:lnTo>
                  <a:lnTo>
                    <a:pt x="6847" y="575030"/>
                  </a:lnTo>
                  <a:lnTo>
                    <a:pt x="1731" y="621959"/>
                  </a:lnTo>
                  <a:lnTo>
                    <a:pt x="0" y="669797"/>
                  </a:lnTo>
                  <a:lnTo>
                    <a:pt x="1789" y="718035"/>
                  </a:lnTo>
                  <a:lnTo>
                    <a:pt x="7108" y="765743"/>
                  </a:lnTo>
                  <a:lnTo>
                    <a:pt x="15885" y="812754"/>
                  </a:lnTo>
                  <a:lnTo>
                    <a:pt x="28048" y="858897"/>
                  </a:lnTo>
                  <a:lnTo>
                    <a:pt x="43524" y="904003"/>
                  </a:lnTo>
                  <a:lnTo>
                    <a:pt x="62242" y="947905"/>
                  </a:lnTo>
                  <a:lnTo>
                    <a:pt x="84129" y="990432"/>
                  </a:lnTo>
                  <a:lnTo>
                    <a:pt x="109114" y="1031416"/>
                  </a:lnTo>
                  <a:lnTo>
                    <a:pt x="137123" y="1070688"/>
                  </a:lnTo>
                  <a:lnTo>
                    <a:pt x="168086" y="1108078"/>
                  </a:lnTo>
                  <a:lnTo>
                    <a:pt x="201930" y="1143419"/>
                  </a:lnTo>
                  <a:lnTo>
                    <a:pt x="0" y="1143419"/>
                  </a:lnTo>
                  <a:lnTo>
                    <a:pt x="0" y="1339595"/>
                  </a:lnTo>
                  <a:lnTo>
                    <a:pt x="689610" y="1339595"/>
                  </a:lnTo>
                  <a:lnTo>
                    <a:pt x="738860" y="1337914"/>
                  </a:lnTo>
                  <a:lnTo>
                    <a:pt x="787176" y="1332944"/>
                  </a:lnTo>
                  <a:lnTo>
                    <a:pt x="834440" y="1324800"/>
                  </a:lnTo>
                  <a:lnTo>
                    <a:pt x="880536" y="1313594"/>
                  </a:lnTo>
                  <a:lnTo>
                    <a:pt x="925347" y="1299440"/>
                  </a:lnTo>
                  <a:lnTo>
                    <a:pt x="968756" y="1282452"/>
                  </a:lnTo>
                  <a:lnTo>
                    <a:pt x="1010648" y="1262742"/>
                  </a:lnTo>
                  <a:lnTo>
                    <a:pt x="1050904" y="1240425"/>
                  </a:lnTo>
                  <a:lnTo>
                    <a:pt x="1089409" y="1215613"/>
                  </a:lnTo>
                  <a:lnTo>
                    <a:pt x="1126045" y="1188420"/>
                  </a:lnTo>
                  <a:lnTo>
                    <a:pt x="1160697" y="1158959"/>
                  </a:lnTo>
                  <a:lnTo>
                    <a:pt x="1193247" y="1127344"/>
                  </a:lnTo>
                  <a:lnTo>
                    <a:pt x="1223578" y="1093687"/>
                  </a:lnTo>
                  <a:lnTo>
                    <a:pt x="1251575" y="1058103"/>
                  </a:lnTo>
                  <a:lnTo>
                    <a:pt x="1277120" y="1020704"/>
                  </a:lnTo>
                  <a:lnTo>
                    <a:pt x="1300097" y="981605"/>
                  </a:lnTo>
                  <a:lnTo>
                    <a:pt x="1320388" y="940917"/>
                  </a:lnTo>
                  <a:lnTo>
                    <a:pt x="1337878" y="898755"/>
                  </a:lnTo>
                  <a:lnTo>
                    <a:pt x="1352450" y="855232"/>
                  </a:lnTo>
                  <a:lnTo>
                    <a:pt x="1363987" y="810462"/>
                  </a:lnTo>
                  <a:lnTo>
                    <a:pt x="1372372" y="764557"/>
                  </a:lnTo>
                  <a:lnTo>
                    <a:pt x="1377488" y="717631"/>
                  </a:lnTo>
                  <a:lnTo>
                    <a:pt x="1379220" y="669797"/>
                  </a:lnTo>
                  <a:lnTo>
                    <a:pt x="1377488" y="621959"/>
                  </a:lnTo>
                  <a:lnTo>
                    <a:pt x="1372372" y="575030"/>
                  </a:lnTo>
                  <a:lnTo>
                    <a:pt x="1363987" y="529122"/>
                  </a:lnTo>
                  <a:lnTo>
                    <a:pt x="1352450" y="484349"/>
                  </a:lnTo>
                  <a:lnTo>
                    <a:pt x="1337878" y="440825"/>
                  </a:lnTo>
                  <a:lnTo>
                    <a:pt x="1320388" y="398662"/>
                  </a:lnTo>
                  <a:lnTo>
                    <a:pt x="1300097" y="357974"/>
                  </a:lnTo>
                  <a:lnTo>
                    <a:pt x="1277120" y="318874"/>
                  </a:lnTo>
                  <a:lnTo>
                    <a:pt x="1251575" y="281475"/>
                  </a:lnTo>
                  <a:lnTo>
                    <a:pt x="1223578" y="245892"/>
                  </a:lnTo>
                  <a:lnTo>
                    <a:pt x="1193247" y="212236"/>
                  </a:lnTo>
                  <a:lnTo>
                    <a:pt x="1160697" y="180622"/>
                  </a:lnTo>
                  <a:lnTo>
                    <a:pt x="1126045" y="151163"/>
                  </a:lnTo>
                  <a:lnTo>
                    <a:pt x="1089409" y="123971"/>
                  </a:lnTo>
                  <a:lnTo>
                    <a:pt x="1050904" y="99161"/>
                  </a:lnTo>
                  <a:lnTo>
                    <a:pt x="1010648" y="76845"/>
                  </a:lnTo>
                  <a:lnTo>
                    <a:pt x="968756" y="57137"/>
                  </a:lnTo>
                  <a:lnTo>
                    <a:pt x="925347" y="40151"/>
                  </a:lnTo>
                  <a:lnTo>
                    <a:pt x="880536" y="25998"/>
                  </a:lnTo>
                  <a:lnTo>
                    <a:pt x="834440" y="14794"/>
                  </a:lnTo>
                  <a:lnTo>
                    <a:pt x="787176" y="6650"/>
                  </a:lnTo>
                  <a:lnTo>
                    <a:pt x="738860" y="1681"/>
                  </a:lnTo>
                  <a:lnTo>
                    <a:pt x="689610" y="0"/>
                  </a:lnTo>
                  <a:close/>
                </a:path>
              </a:pathLst>
            </a:custGeom>
            <a:solidFill>
              <a:srgbClr val="FFFFCC"/>
            </a:solidFill>
          </p:spPr>
          <p:txBody>
            <a:bodyPr wrap="square" lIns="0" tIns="0" rIns="0" bIns="0" rtlCol="0"/>
            <a:lstStyle/>
            <a:p>
              <a:endParaRPr/>
            </a:p>
          </p:txBody>
        </p:sp>
        <p:sp>
          <p:nvSpPr>
            <p:cNvPr id="11" name="object 11"/>
            <p:cNvSpPr/>
            <p:nvPr/>
          </p:nvSpPr>
          <p:spPr>
            <a:xfrm>
              <a:off x="2763773" y="5029961"/>
              <a:ext cx="1379220" cy="1339850"/>
            </a:xfrm>
            <a:custGeom>
              <a:avLst/>
              <a:gdLst/>
              <a:ahLst/>
              <a:cxnLst/>
              <a:rect l="l" t="t" r="r" b="b"/>
              <a:pathLst>
                <a:path w="1379220" h="1339850">
                  <a:moveTo>
                    <a:pt x="689610" y="1339595"/>
                  </a:moveTo>
                  <a:lnTo>
                    <a:pt x="738860" y="1337914"/>
                  </a:lnTo>
                  <a:lnTo>
                    <a:pt x="787176" y="1332944"/>
                  </a:lnTo>
                  <a:lnTo>
                    <a:pt x="834440" y="1324800"/>
                  </a:lnTo>
                  <a:lnTo>
                    <a:pt x="880536" y="1313594"/>
                  </a:lnTo>
                  <a:lnTo>
                    <a:pt x="925347" y="1299440"/>
                  </a:lnTo>
                  <a:lnTo>
                    <a:pt x="968756" y="1282452"/>
                  </a:lnTo>
                  <a:lnTo>
                    <a:pt x="1010648" y="1262742"/>
                  </a:lnTo>
                  <a:lnTo>
                    <a:pt x="1050904" y="1240425"/>
                  </a:lnTo>
                  <a:lnTo>
                    <a:pt x="1089409" y="1215613"/>
                  </a:lnTo>
                  <a:lnTo>
                    <a:pt x="1126045" y="1188420"/>
                  </a:lnTo>
                  <a:lnTo>
                    <a:pt x="1160697" y="1158959"/>
                  </a:lnTo>
                  <a:lnTo>
                    <a:pt x="1193247" y="1127344"/>
                  </a:lnTo>
                  <a:lnTo>
                    <a:pt x="1223578" y="1093687"/>
                  </a:lnTo>
                  <a:lnTo>
                    <a:pt x="1251575" y="1058103"/>
                  </a:lnTo>
                  <a:lnTo>
                    <a:pt x="1277120" y="1020704"/>
                  </a:lnTo>
                  <a:lnTo>
                    <a:pt x="1300097" y="981605"/>
                  </a:lnTo>
                  <a:lnTo>
                    <a:pt x="1320388" y="940917"/>
                  </a:lnTo>
                  <a:lnTo>
                    <a:pt x="1337878" y="898755"/>
                  </a:lnTo>
                  <a:lnTo>
                    <a:pt x="1352450" y="855232"/>
                  </a:lnTo>
                  <a:lnTo>
                    <a:pt x="1363987" y="810462"/>
                  </a:lnTo>
                  <a:lnTo>
                    <a:pt x="1372372" y="764557"/>
                  </a:lnTo>
                  <a:lnTo>
                    <a:pt x="1377488" y="717631"/>
                  </a:lnTo>
                  <a:lnTo>
                    <a:pt x="1379220" y="669797"/>
                  </a:lnTo>
                  <a:lnTo>
                    <a:pt x="1377488" y="621959"/>
                  </a:lnTo>
                  <a:lnTo>
                    <a:pt x="1372372" y="575030"/>
                  </a:lnTo>
                  <a:lnTo>
                    <a:pt x="1363987" y="529122"/>
                  </a:lnTo>
                  <a:lnTo>
                    <a:pt x="1352450" y="484349"/>
                  </a:lnTo>
                  <a:lnTo>
                    <a:pt x="1337878" y="440825"/>
                  </a:lnTo>
                  <a:lnTo>
                    <a:pt x="1320388" y="398662"/>
                  </a:lnTo>
                  <a:lnTo>
                    <a:pt x="1300097" y="357974"/>
                  </a:lnTo>
                  <a:lnTo>
                    <a:pt x="1277120" y="318874"/>
                  </a:lnTo>
                  <a:lnTo>
                    <a:pt x="1251575" y="281475"/>
                  </a:lnTo>
                  <a:lnTo>
                    <a:pt x="1223578" y="245892"/>
                  </a:lnTo>
                  <a:lnTo>
                    <a:pt x="1193247" y="212236"/>
                  </a:lnTo>
                  <a:lnTo>
                    <a:pt x="1160697" y="180622"/>
                  </a:lnTo>
                  <a:lnTo>
                    <a:pt x="1126045" y="151163"/>
                  </a:lnTo>
                  <a:lnTo>
                    <a:pt x="1089409" y="123971"/>
                  </a:lnTo>
                  <a:lnTo>
                    <a:pt x="1050904" y="99161"/>
                  </a:lnTo>
                  <a:lnTo>
                    <a:pt x="1010648" y="76845"/>
                  </a:lnTo>
                  <a:lnTo>
                    <a:pt x="968756" y="57137"/>
                  </a:lnTo>
                  <a:lnTo>
                    <a:pt x="925347" y="40151"/>
                  </a:lnTo>
                  <a:lnTo>
                    <a:pt x="880536" y="25998"/>
                  </a:lnTo>
                  <a:lnTo>
                    <a:pt x="834440" y="14794"/>
                  </a:lnTo>
                  <a:lnTo>
                    <a:pt x="787176" y="6650"/>
                  </a:lnTo>
                  <a:lnTo>
                    <a:pt x="738860" y="1681"/>
                  </a:lnTo>
                  <a:lnTo>
                    <a:pt x="689610" y="0"/>
                  </a:lnTo>
                  <a:lnTo>
                    <a:pt x="640359" y="1681"/>
                  </a:lnTo>
                  <a:lnTo>
                    <a:pt x="592043" y="6650"/>
                  </a:lnTo>
                  <a:lnTo>
                    <a:pt x="544779" y="14794"/>
                  </a:lnTo>
                  <a:lnTo>
                    <a:pt x="498683" y="25998"/>
                  </a:lnTo>
                  <a:lnTo>
                    <a:pt x="453872" y="40151"/>
                  </a:lnTo>
                  <a:lnTo>
                    <a:pt x="410463" y="57137"/>
                  </a:lnTo>
                  <a:lnTo>
                    <a:pt x="368571" y="76845"/>
                  </a:lnTo>
                  <a:lnTo>
                    <a:pt x="328315" y="99161"/>
                  </a:lnTo>
                  <a:lnTo>
                    <a:pt x="289810" y="123971"/>
                  </a:lnTo>
                  <a:lnTo>
                    <a:pt x="253174" y="151163"/>
                  </a:lnTo>
                  <a:lnTo>
                    <a:pt x="218522" y="180622"/>
                  </a:lnTo>
                  <a:lnTo>
                    <a:pt x="185972" y="212236"/>
                  </a:lnTo>
                  <a:lnTo>
                    <a:pt x="155641" y="245892"/>
                  </a:lnTo>
                  <a:lnTo>
                    <a:pt x="127644" y="281475"/>
                  </a:lnTo>
                  <a:lnTo>
                    <a:pt x="102099" y="318874"/>
                  </a:lnTo>
                  <a:lnTo>
                    <a:pt x="79122" y="357974"/>
                  </a:lnTo>
                  <a:lnTo>
                    <a:pt x="58831" y="398662"/>
                  </a:lnTo>
                  <a:lnTo>
                    <a:pt x="41341" y="440825"/>
                  </a:lnTo>
                  <a:lnTo>
                    <a:pt x="26769" y="484349"/>
                  </a:lnTo>
                  <a:lnTo>
                    <a:pt x="15232" y="529122"/>
                  </a:lnTo>
                  <a:lnTo>
                    <a:pt x="6847" y="575030"/>
                  </a:lnTo>
                  <a:lnTo>
                    <a:pt x="1731" y="621959"/>
                  </a:lnTo>
                  <a:lnTo>
                    <a:pt x="0" y="669797"/>
                  </a:lnTo>
                  <a:lnTo>
                    <a:pt x="1789" y="718035"/>
                  </a:lnTo>
                  <a:lnTo>
                    <a:pt x="7108" y="765743"/>
                  </a:lnTo>
                  <a:lnTo>
                    <a:pt x="15885" y="812754"/>
                  </a:lnTo>
                  <a:lnTo>
                    <a:pt x="28048" y="858897"/>
                  </a:lnTo>
                  <a:lnTo>
                    <a:pt x="43524" y="904003"/>
                  </a:lnTo>
                  <a:lnTo>
                    <a:pt x="62242" y="947905"/>
                  </a:lnTo>
                  <a:lnTo>
                    <a:pt x="84129" y="990432"/>
                  </a:lnTo>
                  <a:lnTo>
                    <a:pt x="109114" y="1031416"/>
                  </a:lnTo>
                  <a:lnTo>
                    <a:pt x="137123" y="1070688"/>
                  </a:lnTo>
                  <a:lnTo>
                    <a:pt x="168086" y="1108078"/>
                  </a:lnTo>
                  <a:lnTo>
                    <a:pt x="201930" y="1143419"/>
                  </a:lnTo>
                  <a:lnTo>
                    <a:pt x="0" y="1143419"/>
                  </a:lnTo>
                  <a:lnTo>
                    <a:pt x="0" y="1339595"/>
                  </a:lnTo>
                  <a:lnTo>
                    <a:pt x="689610" y="1339595"/>
                  </a:lnTo>
                  <a:close/>
                </a:path>
              </a:pathLst>
            </a:custGeom>
            <a:ln w="25400">
              <a:solidFill>
                <a:srgbClr val="F9BE8E"/>
              </a:solidFill>
            </a:ln>
          </p:spPr>
          <p:txBody>
            <a:bodyPr wrap="square" lIns="0" tIns="0" rIns="0" bIns="0" rtlCol="0"/>
            <a:lstStyle/>
            <a:p>
              <a:endParaRPr/>
            </a:p>
          </p:txBody>
        </p:sp>
      </p:grpSp>
      <p:sp>
        <p:nvSpPr>
          <p:cNvPr id="12" name="object 12"/>
          <p:cNvSpPr txBox="1"/>
          <p:nvPr/>
        </p:nvSpPr>
        <p:spPr>
          <a:xfrm>
            <a:off x="2907919" y="5514543"/>
            <a:ext cx="1144270" cy="361315"/>
          </a:xfrm>
          <a:prstGeom prst="rect">
            <a:avLst/>
          </a:prstGeom>
        </p:spPr>
        <p:txBody>
          <a:bodyPr vert="horz" wrap="square" lIns="0" tIns="12700" rIns="0" bIns="0" rtlCol="0">
            <a:spAutoFit/>
          </a:bodyPr>
          <a:lstStyle/>
          <a:p>
            <a:pPr algn="ctr">
              <a:lnSpc>
                <a:spcPct val="100000"/>
              </a:lnSpc>
              <a:spcBef>
                <a:spcPts val="100"/>
              </a:spcBef>
            </a:pPr>
            <a:r>
              <a:rPr sz="1100" dirty="0">
                <a:latin typeface="kiloji"/>
                <a:cs typeface="kiloji"/>
              </a:rPr>
              <a:t>お試し</a:t>
            </a:r>
            <a:r>
              <a:rPr sz="1100" spc="-5" dirty="0">
                <a:latin typeface="Arial"/>
                <a:cs typeface="Arial"/>
              </a:rPr>
              <a:t>7</a:t>
            </a:r>
            <a:r>
              <a:rPr lang="vi-VN" sz="1100" dirty="0">
                <a:latin typeface="kiloji"/>
                <a:cs typeface="kiloji"/>
              </a:rPr>
              <a:t> gói</a:t>
            </a:r>
            <a:endParaRPr sz="1100" dirty="0">
              <a:latin typeface="kiloji"/>
              <a:cs typeface="kiloji"/>
            </a:endParaRPr>
          </a:p>
          <a:p>
            <a:pPr algn="ctr">
              <a:lnSpc>
                <a:spcPct val="100000"/>
              </a:lnSpc>
              <a:spcBef>
                <a:spcPts val="5"/>
              </a:spcBef>
            </a:pPr>
            <a:r>
              <a:rPr sz="1100" dirty="0">
                <a:latin typeface="kiloji"/>
                <a:cs typeface="kiloji"/>
              </a:rPr>
              <a:t>ご用意</a:t>
            </a:r>
            <a:r>
              <a:rPr sz="1100" spc="-15" dirty="0">
                <a:latin typeface="kiloji"/>
                <a:cs typeface="kiloji"/>
              </a:rPr>
              <a:t>し</a:t>
            </a:r>
            <a:r>
              <a:rPr sz="1100" dirty="0">
                <a:latin typeface="kiloji"/>
                <a:cs typeface="kiloji"/>
              </a:rPr>
              <a:t>てま</a:t>
            </a:r>
            <a:r>
              <a:rPr sz="1100" spc="-15" dirty="0">
                <a:latin typeface="kiloji"/>
                <a:cs typeface="kiloji"/>
              </a:rPr>
              <a:t>す</a:t>
            </a:r>
            <a:r>
              <a:rPr sz="1100" dirty="0">
                <a:latin typeface="kiloji"/>
                <a:cs typeface="kiloji"/>
              </a:rPr>
              <a:t>。</a:t>
            </a:r>
          </a:p>
        </p:txBody>
      </p:sp>
      <p:sp>
        <p:nvSpPr>
          <p:cNvPr id="16" name="object 3">
            <a:extLst>
              <a:ext uri="{FF2B5EF4-FFF2-40B4-BE49-F238E27FC236}">
                <a16:creationId xmlns:a16="http://schemas.microsoft.com/office/drawing/2014/main" id="{E4208D2D-0D72-E14D-85DE-6BC237253486}"/>
              </a:ext>
            </a:extLst>
          </p:cNvPr>
          <p:cNvSpPr txBox="1"/>
          <p:nvPr/>
        </p:nvSpPr>
        <p:spPr>
          <a:xfrm>
            <a:off x="9787049" y="6444054"/>
            <a:ext cx="2369820"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sp>
        <p:nvSpPr>
          <p:cNvPr id="19" name="テキスト ボックス 18">
            <a:extLst>
              <a:ext uri="{FF2B5EF4-FFF2-40B4-BE49-F238E27FC236}">
                <a16:creationId xmlns:a16="http://schemas.microsoft.com/office/drawing/2014/main" id="{8A748344-8EE3-D043-8960-A768E014D141}"/>
              </a:ext>
            </a:extLst>
          </p:cNvPr>
          <p:cNvSpPr txBox="1"/>
          <p:nvPr/>
        </p:nvSpPr>
        <p:spPr>
          <a:xfrm>
            <a:off x="353364" y="677927"/>
            <a:ext cx="7284721" cy="382156"/>
          </a:xfrm>
          <a:prstGeom prst="rect">
            <a:avLst/>
          </a:prstGeom>
        </p:spPr>
        <p:txBody>
          <a:bodyPr vert="horz" wrap="square" lIns="0" tIns="12700" rIns="0" bIns="0" rtlCol="0">
            <a:spAutoFit/>
          </a:bodyPr>
          <a:lstStyle>
            <a:lvl1pPr marL="12700">
              <a:lnSpc>
                <a:spcPct val="100000"/>
              </a:lnSpc>
              <a:spcBef>
                <a:spcPts val="100"/>
              </a:spcBef>
              <a:defRPr sz="2400" b="0" i="0" spc="10">
                <a:solidFill>
                  <a:srgbClr val="00AFEF"/>
                </a:solidFill>
                <a:latin typeface="Noto Sans CJK JP Medium"/>
                <a:ea typeface="+mj-ea"/>
                <a:cs typeface="Noto Sans CJK JP Medium"/>
              </a:defRPr>
            </a:lvl1pPr>
          </a:lstStyle>
          <a:p>
            <a:r>
              <a:rPr lang="vi-VN" altLang="ja-JP" dirty="0"/>
              <a:t>Body arrange stability– dạng hạt chứa lợi khuẩn lactic </a:t>
            </a:r>
            <a:endParaRPr lang="ja-JP" altLang="en-US"/>
          </a:p>
        </p:txBody>
      </p:sp>
      <p:sp>
        <p:nvSpPr>
          <p:cNvPr id="20" name="テキスト ボックス 19">
            <a:extLst>
              <a:ext uri="{FF2B5EF4-FFF2-40B4-BE49-F238E27FC236}">
                <a16:creationId xmlns:a16="http://schemas.microsoft.com/office/drawing/2014/main" id="{5E1A1813-6733-CC4F-A689-FB72921735D1}"/>
              </a:ext>
            </a:extLst>
          </p:cNvPr>
          <p:cNvSpPr txBox="1"/>
          <p:nvPr/>
        </p:nvSpPr>
        <p:spPr>
          <a:xfrm>
            <a:off x="4978307" y="1084858"/>
            <a:ext cx="7002492" cy="1107996"/>
          </a:xfrm>
          <a:prstGeom prst="rect">
            <a:avLst/>
          </a:prstGeom>
          <a:solidFill>
            <a:schemeClr val="bg1"/>
          </a:solidFill>
        </p:spPr>
        <p:txBody>
          <a:bodyPr wrap="square">
            <a:spAutoFit/>
          </a:bodyPr>
          <a:lstStyle/>
          <a:p>
            <a:pPr algn="ctr"/>
            <a:r>
              <a:rPr lang="vi-VN" altLang="ja-JP" sz="2400" dirty="0">
                <a:solidFill>
                  <a:srgbClr val="7030A0"/>
                </a:solidFill>
              </a:rPr>
              <a:t>Hàng nghìn tỷ vi khuẩn axit lactic nồng độ cao * hỗ trợ mạnh mẽ cho miễn dịch</a:t>
            </a:r>
          </a:p>
          <a:p>
            <a:pPr algn="ctr"/>
            <a:r>
              <a:rPr lang="vi-VN" altLang="ja-JP" dirty="0">
                <a:solidFill>
                  <a:schemeClr val="accent6">
                    <a:lumMod val="75000"/>
                  </a:schemeClr>
                </a:solidFill>
                <a:latin typeface="Calibri" panose="020F0502020204030204" pitchFamily="34" charset="0"/>
                <a:cs typeface="Calibri" panose="020F0502020204030204" pitchFamily="34" charset="0"/>
              </a:rPr>
              <a:t>Tôi muốn tăng cường miễn dịch</a:t>
            </a:r>
            <a:endParaRPr lang="ja-JP" altLang="en-US">
              <a:solidFill>
                <a:schemeClr val="accent6">
                  <a:lumMod val="75000"/>
                </a:schemeClr>
              </a:solidFill>
              <a:latin typeface="Calibri" panose="020F0502020204030204" pitchFamily="34" charset="0"/>
              <a:cs typeface="Calibri" panose="020F0502020204030204" pitchFamily="34" charset="0"/>
            </a:endParaRPr>
          </a:p>
        </p:txBody>
      </p:sp>
      <p:sp>
        <p:nvSpPr>
          <p:cNvPr id="22" name="テキスト ボックス 21">
            <a:extLst>
              <a:ext uri="{FF2B5EF4-FFF2-40B4-BE49-F238E27FC236}">
                <a16:creationId xmlns:a16="http://schemas.microsoft.com/office/drawing/2014/main" id="{0F5FE252-F439-414A-A0E2-695ABD472398}"/>
              </a:ext>
            </a:extLst>
          </p:cNvPr>
          <p:cNvSpPr txBox="1"/>
          <p:nvPr/>
        </p:nvSpPr>
        <p:spPr>
          <a:xfrm>
            <a:off x="4593337" y="2358949"/>
            <a:ext cx="7303006" cy="1477328"/>
          </a:xfrm>
          <a:prstGeom prst="rect">
            <a:avLst/>
          </a:prstGeom>
          <a:solidFill>
            <a:schemeClr val="bg1"/>
          </a:solidFill>
        </p:spPr>
        <p:txBody>
          <a:bodyPr wrap="square">
            <a:spAutoFit/>
          </a:bodyPr>
          <a:lstStyle/>
          <a:p>
            <a:r>
              <a:rPr lang="ja-JP" altLang="en-US">
                <a:latin typeface="Calibri" panose="020F0502020204030204" pitchFamily="34" charset="0"/>
                <a:cs typeface="Calibri" panose="020F0502020204030204" pitchFamily="34" charset="0"/>
              </a:rPr>
              <a:t>💛 Giảm dị ứng (</a:t>
            </a:r>
            <a:r>
              <a:rPr lang="en-US" altLang="ja-JP" dirty="0" err="1">
                <a:latin typeface="Calibri" panose="020F0502020204030204" pitchFamily="34" charset="0"/>
                <a:cs typeface="Calibri" panose="020F0502020204030204" pitchFamily="34" charset="0"/>
              </a:rPr>
              <a:t>dị</a:t>
            </a:r>
            <a:r>
              <a:rPr lang="en-US" altLang="ja-JP" dirty="0">
                <a:latin typeface="Calibri" panose="020F0502020204030204" pitchFamily="34" charset="0"/>
                <a:cs typeface="Calibri" panose="020F0502020204030204" pitchFamily="34" charset="0"/>
              </a:rPr>
              <a:t> </a:t>
            </a:r>
            <a:r>
              <a:rPr lang="en-US" altLang="ja-JP" dirty="0" err="1">
                <a:latin typeface="Calibri" panose="020F0502020204030204" pitchFamily="34" charset="0"/>
                <a:cs typeface="Calibri" panose="020F0502020204030204" pitchFamily="34" charset="0"/>
              </a:rPr>
              <a:t>ứng</a:t>
            </a:r>
            <a:r>
              <a:rPr lang="en-US" altLang="ja-JP" dirty="0">
                <a:latin typeface="Calibri" panose="020F0502020204030204" pitchFamily="34" charset="0"/>
                <a:cs typeface="Calibri" panose="020F0502020204030204" pitchFamily="34" charset="0"/>
              </a:rPr>
              <a:t> </a:t>
            </a:r>
            <a:r>
              <a:rPr lang="en-US" altLang="ja-JP" dirty="0" err="1">
                <a:latin typeface="Calibri" panose="020F0502020204030204" pitchFamily="34" charset="0"/>
                <a:cs typeface="Calibri" panose="020F0502020204030204" pitchFamily="34" charset="0"/>
              </a:rPr>
              <a:t>phấn</a:t>
            </a:r>
            <a:r>
              <a:rPr lang="en-US" altLang="ja-JP" dirty="0">
                <a:latin typeface="Calibri" panose="020F0502020204030204" pitchFamily="34" charset="0"/>
                <a:cs typeface="Calibri" panose="020F0502020204030204" pitchFamily="34" charset="0"/>
              </a:rPr>
              <a:t> </a:t>
            </a:r>
            <a:r>
              <a:rPr lang="en-US" altLang="ja-JP" dirty="0" err="1">
                <a:latin typeface="Calibri" panose="020F0502020204030204" pitchFamily="34" charset="0"/>
                <a:cs typeface="Calibri" panose="020F0502020204030204" pitchFamily="34" charset="0"/>
              </a:rPr>
              <a:t>hoa</a:t>
            </a:r>
            <a:r>
              <a:rPr lang="ja-JP" altLang="en-US">
                <a:latin typeface="Calibri" panose="020F0502020204030204" pitchFamily="34" charset="0"/>
                <a:cs typeface="Calibri" panose="020F0502020204030204" pitchFamily="34" charset="0"/>
              </a:rPr>
              <a:t>, viêm da dị ứng, hen suyễn) </a:t>
            </a:r>
            <a:r>
              <a:rPr lang="en-US" altLang="ja-JP" dirty="0" err="1">
                <a:latin typeface="Calibri" panose="020F0502020204030204" pitchFamily="34" charset="0"/>
                <a:cs typeface="Calibri" panose="020F0502020204030204" pitchFamily="34" charset="0"/>
              </a:rPr>
              <a:t>nhờ</a:t>
            </a:r>
            <a:r>
              <a:rPr lang="ja-JP" altLang="en-US">
                <a:latin typeface="Calibri" panose="020F0502020204030204" pitchFamily="34" charset="0"/>
                <a:cs typeface="Calibri" panose="020F0502020204030204" pitchFamily="34" charset="0"/>
              </a:rPr>
              <a:t> tác động kích </a:t>
            </a:r>
            <a:r>
              <a:rPr lang="en-US" altLang="ja-JP" dirty="0" err="1">
                <a:latin typeface="Calibri" panose="020F0502020204030204" pitchFamily="34" charset="0"/>
                <a:cs typeface="Calibri" panose="020F0502020204030204" pitchFamily="34" charset="0"/>
              </a:rPr>
              <a:t>hoạt</a:t>
            </a:r>
            <a:r>
              <a:rPr lang="ja-JP" altLang="en-US">
                <a:latin typeface="Calibri" panose="020F0502020204030204" pitchFamily="34" charset="0"/>
                <a:cs typeface="Calibri" panose="020F0502020204030204" pitchFamily="34" charset="0"/>
              </a:rPr>
              <a:t> miễn dịch</a:t>
            </a:r>
          </a:p>
          <a:p>
            <a:r>
              <a:rPr lang="ja-JP" altLang="en-US">
                <a:latin typeface="Calibri" panose="020F0502020204030204" pitchFamily="34" charset="0"/>
                <a:cs typeface="Calibri" panose="020F0502020204030204" pitchFamily="34" charset="0"/>
              </a:rPr>
              <a:t>💛 </a:t>
            </a:r>
            <a:r>
              <a:rPr lang="en-US" altLang="ja-JP" dirty="0" err="1">
                <a:latin typeface="Calibri" panose="020F0502020204030204" pitchFamily="34" charset="0"/>
                <a:cs typeface="Calibri" panose="020F0502020204030204" pitchFamily="34" charset="0"/>
              </a:rPr>
              <a:t>Kỳ</a:t>
            </a:r>
            <a:r>
              <a:rPr lang="en-US" altLang="ja-JP" dirty="0">
                <a:latin typeface="Calibri" panose="020F0502020204030204" pitchFamily="34" charset="0"/>
                <a:cs typeface="Calibri" panose="020F0502020204030204" pitchFamily="34" charset="0"/>
              </a:rPr>
              <a:t> </a:t>
            </a:r>
            <a:r>
              <a:rPr lang="en-US" altLang="ja-JP" dirty="0" err="1">
                <a:latin typeface="Calibri" panose="020F0502020204030204" pitchFamily="34" charset="0"/>
                <a:cs typeface="Calibri" panose="020F0502020204030204" pitchFamily="34" charset="0"/>
              </a:rPr>
              <a:t>vọng</a:t>
            </a:r>
            <a:r>
              <a:rPr lang="en-US" altLang="ja-JP" dirty="0">
                <a:latin typeface="Calibri" panose="020F0502020204030204" pitchFamily="34" charset="0"/>
                <a:cs typeface="Calibri" panose="020F0502020204030204" pitchFamily="34" charset="0"/>
              </a:rPr>
              <a:t> </a:t>
            </a:r>
            <a:r>
              <a:rPr lang="ja-JP" altLang="en-US">
                <a:latin typeface="Calibri" panose="020F0502020204030204" pitchFamily="34" charset="0"/>
                <a:cs typeface="Calibri" panose="020F0502020204030204" pitchFamily="34" charset="0"/>
              </a:rPr>
              <a:t>giảm</a:t>
            </a:r>
            <a:r>
              <a:rPr lang="en-US" altLang="ja-JP" dirty="0">
                <a:latin typeface="Calibri" panose="020F0502020204030204" pitchFamily="34" charset="0"/>
                <a:cs typeface="Calibri" panose="020F0502020204030204" pitchFamily="34" charset="0"/>
              </a:rPr>
              <a:t> </a:t>
            </a:r>
            <a:r>
              <a:rPr lang="en-US" altLang="ja-JP" dirty="0" err="1">
                <a:latin typeface="Calibri" panose="020F0502020204030204" pitchFamily="34" charset="0"/>
                <a:cs typeface="Calibri" panose="020F0502020204030204" pitchFamily="34" charset="0"/>
              </a:rPr>
              <a:t>nhẹ</a:t>
            </a:r>
            <a:r>
              <a:rPr lang="en-US" altLang="ja-JP" dirty="0">
                <a:latin typeface="Calibri" panose="020F0502020204030204" pitchFamily="34" charset="0"/>
                <a:cs typeface="Calibri" panose="020F0502020204030204" pitchFamily="34" charset="0"/>
              </a:rPr>
              <a:t> </a:t>
            </a:r>
            <a:r>
              <a:rPr lang="en-US" altLang="ja-JP" dirty="0" err="1">
                <a:latin typeface="Calibri" panose="020F0502020204030204" pitchFamily="34" charset="0"/>
                <a:cs typeface="Calibri" panose="020F0502020204030204" pitchFamily="34" charset="0"/>
              </a:rPr>
              <a:t>các</a:t>
            </a:r>
            <a:r>
              <a:rPr lang="en-US" altLang="ja-JP" dirty="0">
                <a:latin typeface="Calibri" panose="020F0502020204030204" pitchFamily="34" charset="0"/>
                <a:cs typeface="Calibri" panose="020F0502020204030204" pitchFamily="34" charset="0"/>
              </a:rPr>
              <a:t> </a:t>
            </a:r>
            <a:r>
              <a:rPr lang="en-US" altLang="ja-JP" dirty="0" err="1">
                <a:latin typeface="Calibri" panose="020F0502020204030204" pitchFamily="34" charset="0"/>
                <a:cs typeface="Calibri" panose="020F0502020204030204" pitchFamily="34" charset="0"/>
              </a:rPr>
              <a:t>bệnh</a:t>
            </a:r>
            <a:r>
              <a:rPr lang="ja-JP" altLang="en-US">
                <a:latin typeface="Calibri" panose="020F0502020204030204" pitchFamily="34" charset="0"/>
                <a:cs typeface="Calibri" panose="020F0502020204030204" pitchFamily="34" charset="0"/>
              </a:rPr>
              <a:t> nhiễm</a:t>
            </a:r>
            <a:r>
              <a:rPr lang="en-US" altLang="ja-JP" dirty="0">
                <a:latin typeface="Calibri" panose="020F0502020204030204" pitchFamily="34" charset="0"/>
                <a:cs typeface="Calibri" panose="020F0502020204030204" pitchFamily="34" charset="0"/>
              </a:rPr>
              <a:t> do</a:t>
            </a:r>
            <a:r>
              <a:rPr lang="ja-JP" altLang="en-US">
                <a:latin typeface="Calibri" panose="020F0502020204030204" pitchFamily="34" charset="0"/>
                <a:cs typeface="Calibri" panose="020F0502020204030204" pitchFamily="34" charset="0"/>
              </a:rPr>
              <a:t> vi-rút qua chức năng bảo vệ sinh học</a:t>
            </a:r>
            <a:endParaRPr lang="vi-VN" altLang="ja-JP" dirty="0">
              <a:latin typeface="Calibri" panose="020F0502020204030204" pitchFamily="34" charset="0"/>
              <a:cs typeface="Calibri" panose="020F0502020204030204" pitchFamily="34" charset="0"/>
            </a:endParaRPr>
          </a:p>
          <a:p>
            <a:r>
              <a:rPr lang="ja-JP" altLang="en-US">
                <a:latin typeface="Calibri" panose="020F0502020204030204" pitchFamily="34" charset="0"/>
                <a:cs typeface="Calibri" panose="020F0502020204030204" pitchFamily="34" charset="0"/>
              </a:rPr>
              <a:t>💛</a:t>
            </a:r>
            <a:r>
              <a:rPr lang="vi-VN" altLang="ja-JP" dirty="0">
                <a:latin typeface="Calibri" panose="020F0502020204030204" pitchFamily="34" charset="0"/>
                <a:cs typeface="Calibri" panose="020F0502020204030204" pitchFamily="34" charset="0"/>
              </a:rPr>
              <a:t>Kiểm soát nguy cơ mắc các hội chứng chuyển hóa</a:t>
            </a:r>
            <a:endParaRPr lang="ja-JP" altLang="en-US">
              <a:latin typeface="Calibri" panose="020F0502020204030204" pitchFamily="34" charset="0"/>
              <a:cs typeface="Calibri" panose="020F0502020204030204" pitchFamily="34" charset="0"/>
            </a:endParaRPr>
          </a:p>
        </p:txBody>
      </p:sp>
      <p:sp>
        <p:nvSpPr>
          <p:cNvPr id="23" name="object 13">
            <a:extLst>
              <a:ext uri="{FF2B5EF4-FFF2-40B4-BE49-F238E27FC236}">
                <a16:creationId xmlns:a16="http://schemas.microsoft.com/office/drawing/2014/main" id="{AEEB826D-BF57-E243-8362-F4A2C6E3E724}"/>
              </a:ext>
            </a:extLst>
          </p:cNvPr>
          <p:cNvSpPr txBox="1"/>
          <p:nvPr/>
        </p:nvSpPr>
        <p:spPr>
          <a:xfrm>
            <a:off x="5289041" y="6444054"/>
            <a:ext cx="4450080" cy="359073"/>
          </a:xfrm>
          <a:prstGeom prst="rect">
            <a:avLst/>
          </a:prstGeom>
        </p:spPr>
        <p:txBody>
          <a:bodyPr vert="horz" wrap="square" lIns="0" tIns="0" rIns="0" bIns="0" rtlCol="0">
            <a:spAutoFit/>
          </a:bodyPr>
          <a:lstStyle/>
          <a:p>
            <a:pPr marL="12700">
              <a:lnSpc>
                <a:spcPts val="1425"/>
              </a:lnSpc>
            </a:pPr>
            <a:r>
              <a:rPr lang="vi-VN" sz="1200" b="0" spc="10" dirty="0">
                <a:latin typeface="Noto Sans CJK JP Medium"/>
                <a:cs typeface="Noto Sans CJK JP Medium"/>
              </a:rPr>
              <a:t>* Vi khuẩn axit lactic nồng độ cao: Bột vi khuẩn axit lactic nồng độ cao từ 5 nghìn tỷ khuẩn trở lên trên 1 g.</a:t>
            </a:r>
            <a:endParaRPr sz="1200" dirty="0">
              <a:latin typeface="Noto Sans CJK JP Medium"/>
              <a:cs typeface="Noto Sans CJK JP Medium"/>
            </a:endParaRPr>
          </a:p>
        </p:txBody>
      </p:sp>
      <p:pic>
        <p:nvPicPr>
          <p:cNvPr id="13" name="Picture 5" descr="http://csc-vietnam.vn/images/logos/1/unnamed.png">
            <a:extLst>
              <a:ext uri="{FF2B5EF4-FFF2-40B4-BE49-F238E27FC236}">
                <a16:creationId xmlns:a16="http://schemas.microsoft.com/office/drawing/2014/main" id="{D57A9BFA-C391-A0AF-8AF1-009376C85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77696" y="844296"/>
            <a:ext cx="9171267" cy="587502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05638" y="695070"/>
            <a:ext cx="11393170" cy="0"/>
          </a:xfrm>
          <a:custGeom>
            <a:avLst/>
            <a:gdLst/>
            <a:ahLst/>
            <a:cxnLst/>
            <a:rect l="l" t="t" r="r" b="b"/>
            <a:pathLst>
              <a:path w="11393170">
                <a:moveTo>
                  <a:pt x="0" y="0"/>
                </a:moveTo>
                <a:lnTo>
                  <a:pt x="11392916" y="0"/>
                </a:lnTo>
              </a:path>
            </a:pathLst>
          </a:custGeom>
          <a:ln w="12700">
            <a:solidFill>
              <a:srgbClr val="A4A4A4"/>
            </a:solidFill>
            <a:prstDash val="dot"/>
          </a:ln>
        </p:spPr>
        <p:txBody>
          <a:bodyPr wrap="square" lIns="0" tIns="0" rIns="0" bIns="0" rtlCol="0"/>
          <a:lstStyle/>
          <a:p>
            <a:endParaRPr/>
          </a:p>
        </p:txBody>
      </p:sp>
      <p:sp>
        <p:nvSpPr>
          <p:cNvPr id="4" name="object 4"/>
          <p:cNvSpPr txBox="1"/>
          <p:nvPr/>
        </p:nvSpPr>
        <p:spPr>
          <a:xfrm>
            <a:off x="355803" y="337565"/>
            <a:ext cx="1941195" cy="197490"/>
          </a:xfrm>
          <a:prstGeom prst="rect">
            <a:avLst/>
          </a:prstGeom>
        </p:spPr>
        <p:txBody>
          <a:bodyPr vert="horz" wrap="square" lIns="0" tIns="12700" rIns="0" bIns="0" rtlCol="0">
            <a:spAutoFit/>
          </a:bodyPr>
          <a:lstStyle/>
          <a:p>
            <a:pPr marL="12700">
              <a:lnSpc>
                <a:spcPct val="100000"/>
              </a:lnSpc>
              <a:spcBef>
                <a:spcPts val="100"/>
              </a:spcBef>
            </a:pPr>
            <a:r>
              <a:rPr sz="1200" b="1" spc="-15" dirty="0">
                <a:latin typeface="Arial"/>
                <a:cs typeface="Arial"/>
              </a:rPr>
              <a:t>ACROPASS</a:t>
            </a:r>
            <a:r>
              <a:rPr sz="1200" b="1" spc="10" dirty="0">
                <a:latin typeface="Arial"/>
                <a:cs typeface="Arial"/>
              </a:rPr>
              <a:t> </a:t>
            </a:r>
            <a:r>
              <a:rPr sz="1200" spc="5" dirty="0">
                <a:latin typeface="Arial"/>
                <a:cs typeface="Arial"/>
              </a:rPr>
              <a:t>│</a:t>
            </a:r>
            <a:r>
              <a:rPr lang="vi-VN" sz="1200" dirty="0">
                <a:latin typeface="kiloji"/>
                <a:cs typeface="kiloji"/>
              </a:rPr>
              <a:t>Kênh bán hàng</a:t>
            </a:r>
            <a:endParaRPr sz="1200" dirty="0">
              <a:latin typeface="kiloji"/>
              <a:cs typeface="kiloji"/>
            </a:endParaRPr>
          </a:p>
        </p:txBody>
      </p:sp>
      <p:sp>
        <p:nvSpPr>
          <p:cNvPr id="5" name="object 3">
            <a:extLst>
              <a:ext uri="{FF2B5EF4-FFF2-40B4-BE49-F238E27FC236}">
                <a16:creationId xmlns:a16="http://schemas.microsoft.com/office/drawing/2014/main" id="{74547AB9-FCDA-48F0-BB12-9467325A0D3F}"/>
              </a:ext>
            </a:extLst>
          </p:cNvPr>
          <p:cNvSpPr txBox="1"/>
          <p:nvPr/>
        </p:nvSpPr>
        <p:spPr>
          <a:xfrm>
            <a:off x="9818926" y="6526998"/>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6" name="Picture 5" descr="http://csc-vietnam.vn/images/logos/1/unnamed.png">
            <a:extLst>
              <a:ext uri="{FF2B5EF4-FFF2-40B4-BE49-F238E27FC236}">
                <a16:creationId xmlns:a16="http://schemas.microsoft.com/office/drawing/2014/main" id="{5604F6FD-078E-F252-33AF-067CFBEF1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5638" y="695070"/>
            <a:ext cx="11393170" cy="0"/>
          </a:xfrm>
          <a:custGeom>
            <a:avLst/>
            <a:gdLst/>
            <a:ahLst/>
            <a:cxnLst/>
            <a:rect l="l" t="t" r="r" b="b"/>
            <a:pathLst>
              <a:path w="11393170">
                <a:moveTo>
                  <a:pt x="0" y="0"/>
                </a:moveTo>
                <a:lnTo>
                  <a:pt x="11392916" y="0"/>
                </a:lnTo>
              </a:path>
            </a:pathLst>
          </a:custGeom>
          <a:ln w="12700">
            <a:solidFill>
              <a:srgbClr val="A4A4A4"/>
            </a:solidFill>
            <a:prstDash val="dot"/>
          </a:ln>
        </p:spPr>
        <p:txBody>
          <a:bodyPr wrap="square" lIns="0" tIns="0" rIns="0" bIns="0" rtlCol="0"/>
          <a:lstStyle/>
          <a:p>
            <a:endParaRPr/>
          </a:p>
        </p:txBody>
      </p:sp>
      <p:sp>
        <p:nvSpPr>
          <p:cNvPr id="3" name="object 3"/>
          <p:cNvSpPr/>
          <p:nvPr/>
        </p:nvSpPr>
        <p:spPr>
          <a:xfrm>
            <a:off x="658368" y="5298947"/>
            <a:ext cx="1891513" cy="8351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29176" y="1778711"/>
            <a:ext cx="2197329" cy="10770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53439" y="1783079"/>
            <a:ext cx="2193036" cy="9144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18704" y="1641348"/>
            <a:ext cx="3288323" cy="118394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551676" y="3250493"/>
            <a:ext cx="1344168" cy="1297122"/>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134841" y="3421536"/>
            <a:ext cx="1150183" cy="1261591"/>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9178917" y="3454603"/>
            <a:ext cx="2158858" cy="50261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68808" y="3583056"/>
            <a:ext cx="2834109" cy="731002"/>
          </a:xfrm>
          <a:prstGeom prst="rect">
            <a:avLst/>
          </a:prstGeom>
          <a:blipFill>
            <a:blip r:embed="rId9" cstate="print"/>
            <a:stretch>
              <a:fillRect/>
            </a:stretch>
          </a:blipFill>
        </p:spPr>
        <p:txBody>
          <a:bodyPr wrap="square" lIns="0" tIns="0" rIns="0" bIns="0" rtlCol="0"/>
          <a:lstStyle/>
          <a:p>
            <a:endParaRPr/>
          </a:p>
        </p:txBody>
      </p:sp>
      <p:sp>
        <p:nvSpPr>
          <p:cNvPr id="11" name="object 11"/>
          <p:cNvSpPr txBox="1"/>
          <p:nvPr/>
        </p:nvSpPr>
        <p:spPr>
          <a:xfrm>
            <a:off x="477723" y="1048003"/>
            <a:ext cx="4624070" cy="452755"/>
          </a:xfrm>
          <a:prstGeom prst="rect">
            <a:avLst/>
          </a:prstGeom>
        </p:spPr>
        <p:txBody>
          <a:bodyPr vert="horz" wrap="square" lIns="0" tIns="13335" rIns="0" bIns="0" rtlCol="0">
            <a:spAutoFit/>
          </a:bodyPr>
          <a:lstStyle/>
          <a:p>
            <a:pPr marL="12700">
              <a:lnSpc>
                <a:spcPct val="100000"/>
              </a:lnSpc>
              <a:spcBef>
                <a:spcPts val="105"/>
              </a:spcBef>
            </a:pPr>
            <a:r>
              <a:rPr lang="en-US" altLang="ja-JP" sz="1400" b="0" dirty="0" err="1">
                <a:latin typeface="Noto Sans CJK JP Medium"/>
                <a:cs typeface="Noto Sans CJK JP Medium"/>
              </a:rPr>
              <a:t>Kênh</a:t>
            </a:r>
            <a:r>
              <a:rPr lang="en-US" altLang="ja-JP" sz="1400" b="0" dirty="0">
                <a:latin typeface="Noto Sans CJK JP Medium"/>
                <a:cs typeface="Noto Sans CJK JP Medium"/>
              </a:rPr>
              <a:t> </a:t>
            </a:r>
            <a:r>
              <a:rPr lang="en-US" altLang="ja-JP" sz="1400" b="0" dirty="0" err="1">
                <a:latin typeface="Noto Sans CJK JP Medium"/>
                <a:cs typeface="Noto Sans CJK JP Medium"/>
              </a:rPr>
              <a:t>bán</a:t>
            </a:r>
            <a:r>
              <a:rPr lang="en-US" altLang="ja-JP" sz="1400" b="0" dirty="0">
                <a:latin typeface="Noto Sans CJK JP Medium"/>
                <a:cs typeface="Noto Sans CJK JP Medium"/>
              </a:rPr>
              <a:t> </a:t>
            </a:r>
            <a:r>
              <a:rPr lang="en-US" altLang="ja-JP" sz="1400" b="0" dirty="0" err="1">
                <a:latin typeface="Noto Sans CJK JP Medium"/>
                <a:cs typeface="Noto Sans CJK JP Medium"/>
              </a:rPr>
              <a:t>hàng</a:t>
            </a:r>
            <a:r>
              <a:rPr lang="en-US" altLang="ja-JP" sz="1400" b="0" dirty="0">
                <a:latin typeface="Noto Sans CJK JP Medium"/>
                <a:cs typeface="Noto Sans CJK JP Medium"/>
              </a:rPr>
              <a:t> online/offline </a:t>
            </a:r>
          </a:p>
          <a:p>
            <a:pPr marL="12700">
              <a:lnSpc>
                <a:spcPct val="100000"/>
              </a:lnSpc>
              <a:spcBef>
                <a:spcPts val="105"/>
              </a:spcBef>
            </a:pPr>
            <a:r>
              <a:rPr sz="1400" b="1" spc="-5" dirty="0">
                <a:latin typeface="Arial"/>
                <a:cs typeface="Arial"/>
              </a:rPr>
              <a:t>(H&amp;B</a:t>
            </a:r>
            <a:r>
              <a:rPr lang="vi-VN" sz="1400" b="0" spc="20" dirty="0">
                <a:latin typeface="Noto Sans CJK JP Medium"/>
                <a:cs typeface="Noto Sans CJK JP Medium"/>
              </a:rPr>
              <a:t> stores, drug stores, variety shops, etc.</a:t>
            </a:r>
            <a:r>
              <a:rPr sz="1400" b="1" dirty="0">
                <a:latin typeface="Arial"/>
                <a:cs typeface="Arial"/>
              </a:rPr>
              <a:t>)</a:t>
            </a:r>
            <a:endParaRPr sz="1400" dirty="0">
              <a:latin typeface="Arial"/>
              <a:cs typeface="Arial"/>
            </a:endParaRPr>
          </a:p>
        </p:txBody>
      </p:sp>
      <p:sp>
        <p:nvSpPr>
          <p:cNvPr id="12" name="object 12"/>
          <p:cNvSpPr/>
          <p:nvPr/>
        </p:nvSpPr>
        <p:spPr>
          <a:xfrm>
            <a:off x="3317747" y="5449823"/>
            <a:ext cx="2202179" cy="605027"/>
          </a:xfrm>
          <a:prstGeom prst="rect">
            <a:avLst/>
          </a:prstGeom>
          <a:blipFill>
            <a:blip r:embed="rId10" cstate="print"/>
            <a:stretch>
              <a:fillRect/>
            </a:stretch>
          </a:blipFill>
        </p:spPr>
        <p:txBody>
          <a:bodyPr wrap="square" lIns="0" tIns="0" rIns="0" bIns="0" rtlCol="0"/>
          <a:lstStyle/>
          <a:p>
            <a:endParaRPr/>
          </a:p>
        </p:txBody>
      </p:sp>
      <p:sp>
        <p:nvSpPr>
          <p:cNvPr id="13" name="object 13"/>
          <p:cNvSpPr txBox="1"/>
          <p:nvPr/>
        </p:nvSpPr>
        <p:spPr>
          <a:xfrm>
            <a:off x="355803" y="337565"/>
            <a:ext cx="1941195" cy="197490"/>
          </a:xfrm>
          <a:prstGeom prst="rect">
            <a:avLst/>
          </a:prstGeom>
        </p:spPr>
        <p:txBody>
          <a:bodyPr vert="horz" wrap="square" lIns="0" tIns="12700" rIns="0" bIns="0" rtlCol="0">
            <a:spAutoFit/>
          </a:bodyPr>
          <a:lstStyle/>
          <a:p>
            <a:pPr marL="12700">
              <a:lnSpc>
                <a:spcPct val="100000"/>
              </a:lnSpc>
              <a:spcBef>
                <a:spcPts val="100"/>
              </a:spcBef>
            </a:pPr>
            <a:r>
              <a:rPr sz="1200" b="1" spc="-15" dirty="0">
                <a:latin typeface="Arial"/>
                <a:cs typeface="Arial"/>
              </a:rPr>
              <a:t>ACROPASS</a:t>
            </a:r>
            <a:r>
              <a:rPr sz="1200" b="1" spc="10" dirty="0">
                <a:latin typeface="Arial"/>
                <a:cs typeface="Arial"/>
              </a:rPr>
              <a:t> </a:t>
            </a:r>
            <a:r>
              <a:rPr sz="1200" spc="5" dirty="0">
                <a:latin typeface="Arial"/>
                <a:cs typeface="Arial"/>
              </a:rPr>
              <a:t>│</a:t>
            </a:r>
            <a:r>
              <a:rPr lang="vi-VN" sz="1200" dirty="0">
                <a:latin typeface="kiloji"/>
                <a:cs typeface="kiloji"/>
              </a:rPr>
              <a:t>Kênh bán hàng</a:t>
            </a:r>
            <a:endParaRPr sz="1200" dirty="0">
              <a:latin typeface="kiloji"/>
              <a:cs typeface="kiloji"/>
            </a:endParaRPr>
          </a:p>
        </p:txBody>
      </p:sp>
      <p:sp>
        <p:nvSpPr>
          <p:cNvPr id="14" name="object 14"/>
          <p:cNvSpPr/>
          <p:nvPr/>
        </p:nvSpPr>
        <p:spPr>
          <a:xfrm>
            <a:off x="6021323" y="5224271"/>
            <a:ext cx="2276855" cy="86563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8828783" y="5676068"/>
            <a:ext cx="2783195" cy="443733"/>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8930640" y="4479035"/>
            <a:ext cx="2660904" cy="461771"/>
          </a:xfrm>
          <a:prstGeom prst="rect">
            <a:avLst/>
          </a:prstGeom>
          <a:blipFill>
            <a:blip r:embed="rId13" cstate="print"/>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20711DE3-35D9-66E6-F708-02FDFB63C8FC}"/>
              </a:ext>
            </a:extLst>
          </p:cNvPr>
          <p:cNvSpPr txBox="1"/>
          <p:nvPr/>
        </p:nvSpPr>
        <p:spPr>
          <a:xfrm>
            <a:off x="9747490" y="641929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18" name="Picture 5" descr="http://csc-vietnam.vn/images/logos/1/unnamed.png">
            <a:extLst>
              <a:ext uri="{FF2B5EF4-FFF2-40B4-BE49-F238E27FC236}">
                <a16:creationId xmlns:a16="http://schemas.microsoft.com/office/drawing/2014/main" id="{670A101E-117C-6C06-8AD9-A3CE17EE41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5638" y="695070"/>
            <a:ext cx="11393170" cy="0"/>
          </a:xfrm>
          <a:custGeom>
            <a:avLst/>
            <a:gdLst/>
            <a:ahLst/>
            <a:cxnLst/>
            <a:rect l="l" t="t" r="r" b="b"/>
            <a:pathLst>
              <a:path w="11393170">
                <a:moveTo>
                  <a:pt x="0" y="0"/>
                </a:moveTo>
                <a:lnTo>
                  <a:pt x="11392916" y="0"/>
                </a:lnTo>
              </a:path>
            </a:pathLst>
          </a:custGeom>
          <a:ln w="12700">
            <a:solidFill>
              <a:srgbClr val="A4A4A4"/>
            </a:solidFill>
            <a:prstDash val="dot"/>
          </a:ln>
        </p:spPr>
        <p:txBody>
          <a:bodyPr wrap="square" lIns="0" tIns="0" rIns="0" bIns="0" rtlCol="0"/>
          <a:lstStyle/>
          <a:p>
            <a:endParaRPr/>
          </a:p>
        </p:txBody>
      </p:sp>
      <p:sp>
        <p:nvSpPr>
          <p:cNvPr id="3" name="object 3"/>
          <p:cNvSpPr/>
          <p:nvPr/>
        </p:nvSpPr>
        <p:spPr>
          <a:xfrm>
            <a:off x="4206240" y="1089660"/>
            <a:ext cx="3078480" cy="25496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73023" y="1088136"/>
            <a:ext cx="3438144" cy="257860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206240" y="3855720"/>
            <a:ext cx="3113532" cy="233324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73023" y="3855720"/>
            <a:ext cx="3438144" cy="2333244"/>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355803" y="337565"/>
            <a:ext cx="1941195" cy="197490"/>
          </a:xfrm>
          <a:prstGeom prst="rect">
            <a:avLst/>
          </a:prstGeom>
        </p:spPr>
        <p:txBody>
          <a:bodyPr vert="horz" wrap="square" lIns="0" tIns="12700" rIns="0" bIns="0" rtlCol="0">
            <a:spAutoFit/>
          </a:bodyPr>
          <a:lstStyle/>
          <a:p>
            <a:pPr marL="12700">
              <a:lnSpc>
                <a:spcPct val="100000"/>
              </a:lnSpc>
              <a:spcBef>
                <a:spcPts val="100"/>
              </a:spcBef>
            </a:pPr>
            <a:r>
              <a:rPr sz="1200" b="1" spc="-15" dirty="0">
                <a:latin typeface="Arial"/>
                <a:cs typeface="Arial"/>
              </a:rPr>
              <a:t>ACROPASS</a:t>
            </a:r>
            <a:r>
              <a:rPr sz="1200" b="1" spc="10" dirty="0">
                <a:latin typeface="Arial"/>
                <a:cs typeface="Arial"/>
              </a:rPr>
              <a:t> </a:t>
            </a:r>
            <a:r>
              <a:rPr sz="1200" spc="5" dirty="0">
                <a:latin typeface="Arial"/>
                <a:cs typeface="Arial"/>
              </a:rPr>
              <a:t>│</a:t>
            </a:r>
            <a:r>
              <a:rPr lang="vi-VN" sz="1200" dirty="0">
                <a:latin typeface="kiloji"/>
                <a:cs typeface="kiloji"/>
              </a:rPr>
              <a:t>Kênh bán hàng</a:t>
            </a:r>
            <a:endParaRPr sz="1200" dirty="0">
              <a:latin typeface="kiloji"/>
              <a:cs typeface="kiloji"/>
            </a:endParaRPr>
          </a:p>
        </p:txBody>
      </p:sp>
      <p:sp>
        <p:nvSpPr>
          <p:cNvPr id="8" name="object 8"/>
          <p:cNvSpPr txBox="1"/>
          <p:nvPr/>
        </p:nvSpPr>
        <p:spPr>
          <a:xfrm>
            <a:off x="2422398" y="337565"/>
            <a:ext cx="787400" cy="197490"/>
          </a:xfrm>
          <a:prstGeom prst="rect">
            <a:avLst/>
          </a:prstGeom>
        </p:spPr>
        <p:txBody>
          <a:bodyPr vert="horz" wrap="square" lIns="0" tIns="12700" rIns="0" bIns="0" rtlCol="0">
            <a:spAutoFit/>
          </a:bodyPr>
          <a:lstStyle/>
          <a:p>
            <a:pPr marL="12700">
              <a:lnSpc>
                <a:spcPct val="100000"/>
              </a:lnSpc>
              <a:spcBef>
                <a:spcPts val="100"/>
              </a:spcBef>
            </a:pPr>
            <a:r>
              <a:rPr lang="en-US" altLang="ja-JP" sz="1200" dirty="0">
                <a:latin typeface="kiloji"/>
                <a:cs typeface="kiloji"/>
              </a:rPr>
              <a:t>offline</a:t>
            </a:r>
            <a:endParaRPr sz="1200" dirty="0">
              <a:latin typeface="kiloji"/>
              <a:cs typeface="kiloji"/>
            </a:endParaRPr>
          </a:p>
        </p:txBody>
      </p:sp>
      <p:grpSp>
        <p:nvGrpSpPr>
          <p:cNvPr id="9" name="object 9"/>
          <p:cNvGrpSpPr/>
          <p:nvPr/>
        </p:nvGrpSpPr>
        <p:grpSpPr>
          <a:xfrm>
            <a:off x="7514843" y="1144524"/>
            <a:ext cx="4572000" cy="2580640"/>
            <a:chOff x="7514843" y="1144524"/>
            <a:chExt cx="4572000" cy="2580640"/>
          </a:xfrm>
        </p:grpSpPr>
        <p:sp>
          <p:nvSpPr>
            <p:cNvPr id="10" name="object 10"/>
            <p:cNvSpPr/>
            <p:nvPr/>
          </p:nvSpPr>
          <p:spPr>
            <a:xfrm>
              <a:off x="7514843" y="1144524"/>
              <a:ext cx="3718559" cy="247040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9374123" y="1988820"/>
              <a:ext cx="2712720" cy="1735835"/>
            </a:xfrm>
            <a:prstGeom prst="rect">
              <a:avLst/>
            </a:prstGeom>
            <a:blipFill>
              <a:blip r:embed="rId7" cstate="print"/>
              <a:stretch>
                <a:fillRect/>
              </a:stretch>
            </a:blipFill>
          </p:spPr>
          <p:txBody>
            <a:bodyPr wrap="square" lIns="0" tIns="0" rIns="0" bIns="0" rtlCol="0"/>
            <a:lstStyle/>
            <a:p>
              <a:endParaRPr/>
            </a:p>
          </p:txBody>
        </p:sp>
      </p:grpSp>
      <p:grpSp>
        <p:nvGrpSpPr>
          <p:cNvPr id="12" name="object 12"/>
          <p:cNvGrpSpPr/>
          <p:nvPr/>
        </p:nvGrpSpPr>
        <p:grpSpPr>
          <a:xfrm>
            <a:off x="7554468" y="3835908"/>
            <a:ext cx="4157979" cy="2613660"/>
            <a:chOff x="7554468" y="3835908"/>
            <a:chExt cx="4157979" cy="2613660"/>
          </a:xfrm>
        </p:grpSpPr>
        <p:sp>
          <p:nvSpPr>
            <p:cNvPr id="13" name="object 13"/>
            <p:cNvSpPr/>
            <p:nvPr/>
          </p:nvSpPr>
          <p:spPr>
            <a:xfrm>
              <a:off x="7554468" y="3835908"/>
              <a:ext cx="3256787" cy="2333244"/>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0015728" y="4640580"/>
              <a:ext cx="1696212" cy="1808988"/>
            </a:xfrm>
            <a:prstGeom prst="rect">
              <a:avLst/>
            </a:prstGeom>
            <a:blipFill>
              <a:blip r:embed="rId9" cstate="print"/>
              <a:stretch>
                <a:fillRect/>
              </a:stretch>
            </a:blipFill>
          </p:spPr>
          <p:txBody>
            <a:bodyPr wrap="square" lIns="0" tIns="0" rIns="0" bIns="0" rtlCol="0"/>
            <a:lstStyle/>
            <a:p>
              <a:endParaRPr/>
            </a:p>
          </p:txBody>
        </p:sp>
      </p:grpSp>
      <p:sp>
        <p:nvSpPr>
          <p:cNvPr id="15" name="object 15"/>
          <p:cNvSpPr txBox="1"/>
          <p:nvPr/>
        </p:nvSpPr>
        <p:spPr>
          <a:xfrm>
            <a:off x="10349610" y="1720723"/>
            <a:ext cx="1650364" cy="258404"/>
          </a:xfrm>
          <a:prstGeom prst="rect">
            <a:avLst/>
          </a:prstGeom>
        </p:spPr>
        <p:txBody>
          <a:bodyPr vert="horz" wrap="square" lIns="0" tIns="12065" rIns="0" bIns="0" rtlCol="0">
            <a:spAutoFit/>
          </a:bodyPr>
          <a:lstStyle/>
          <a:p>
            <a:pPr marL="12700">
              <a:lnSpc>
                <a:spcPct val="100000"/>
              </a:lnSpc>
              <a:spcBef>
                <a:spcPts val="95"/>
              </a:spcBef>
            </a:pPr>
            <a:r>
              <a:rPr lang="vi-VN" sz="1600" b="0" spc="5" dirty="0">
                <a:latin typeface="Noto Sans CJK JP Medium"/>
                <a:cs typeface="Noto Sans CJK JP Medium"/>
              </a:rPr>
              <a:t>@cosme Harajuku</a:t>
            </a:r>
            <a:endParaRPr sz="1600" dirty="0">
              <a:latin typeface="Noto Sans CJK JP Medium"/>
              <a:cs typeface="Noto Sans CJK JP Medium"/>
            </a:endParaRPr>
          </a:p>
        </p:txBody>
      </p:sp>
      <p:sp>
        <p:nvSpPr>
          <p:cNvPr id="16" name="object 16"/>
          <p:cNvSpPr txBox="1"/>
          <p:nvPr/>
        </p:nvSpPr>
        <p:spPr>
          <a:xfrm>
            <a:off x="10152126" y="6405473"/>
            <a:ext cx="1650364" cy="258404"/>
          </a:xfrm>
          <a:prstGeom prst="rect">
            <a:avLst/>
          </a:prstGeom>
        </p:spPr>
        <p:txBody>
          <a:bodyPr vert="horz" wrap="square" lIns="0" tIns="12065" rIns="0" bIns="0" rtlCol="0">
            <a:spAutoFit/>
          </a:bodyPr>
          <a:lstStyle/>
          <a:p>
            <a:pPr marL="12700">
              <a:lnSpc>
                <a:spcPct val="100000"/>
              </a:lnSpc>
              <a:spcBef>
                <a:spcPts val="95"/>
              </a:spcBef>
            </a:pPr>
            <a:r>
              <a:rPr lang="en-US" altLang="ja-JP" sz="1600" b="0" spc="5" dirty="0">
                <a:latin typeface="Noto Sans CJK JP Medium"/>
                <a:cs typeface="Noto Sans CJK JP Medium"/>
              </a:rPr>
              <a:t>AINZ</a:t>
            </a:r>
            <a:r>
              <a:rPr sz="1600" b="0" spc="-5" dirty="0">
                <a:latin typeface="Noto Sans CJK JP Medium"/>
                <a:cs typeface="Noto Sans CJK JP Medium"/>
              </a:rPr>
              <a:t>＆</a:t>
            </a:r>
            <a:r>
              <a:rPr lang="en-US" altLang="ja-JP" sz="1600" b="0" spc="-5" dirty="0">
                <a:latin typeface="Noto Sans CJK JP Medium"/>
                <a:cs typeface="Noto Sans CJK JP Medium"/>
              </a:rPr>
              <a:t>TULPE</a:t>
            </a:r>
            <a:endParaRPr sz="1600" dirty="0">
              <a:latin typeface="Noto Sans CJK JP Medium"/>
              <a:cs typeface="Noto Sans CJK JP Medium"/>
            </a:endParaRPr>
          </a:p>
        </p:txBody>
      </p:sp>
      <p:sp>
        <p:nvSpPr>
          <p:cNvPr id="17" name="object 3">
            <a:extLst>
              <a:ext uri="{FF2B5EF4-FFF2-40B4-BE49-F238E27FC236}">
                <a16:creationId xmlns:a16="http://schemas.microsoft.com/office/drawing/2014/main" id="{FAADF59E-54E5-FA42-4E9A-81FB95E3939A}"/>
              </a:ext>
            </a:extLst>
          </p:cNvPr>
          <p:cNvSpPr txBox="1"/>
          <p:nvPr/>
        </p:nvSpPr>
        <p:spPr>
          <a:xfrm>
            <a:off x="7612254" y="6449568"/>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18" name="Picture 5" descr="http://csc-vietnam.vn/images/logos/1/unnamed.png">
            <a:extLst>
              <a:ext uri="{FF2B5EF4-FFF2-40B4-BE49-F238E27FC236}">
                <a16:creationId xmlns:a16="http://schemas.microsoft.com/office/drawing/2014/main" id="{9C1884DE-7F93-8D52-8092-2F068EC348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35152" y="0"/>
            <a:ext cx="10447020" cy="6858000"/>
            <a:chOff x="835152" y="0"/>
            <a:chExt cx="10447020" cy="6858000"/>
          </a:xfrm>
        </p:grpSpPr>
        <p:sp>
          <p:nvSpPr>
            <p:cNvPr id="3" name="object 3"/>
            <p:cNvSpPr/>
            <p:nvPr/>
          </p:nvSpPr>
          <p:spPr>
            <a:xfrm>
              <a:off x="979932" y="0"/>
              <a:ext cx="10157460" cy="6858000"/>
            </a:xfrm>
            <a:custGeom>
              <a:avLst/>
              <a:gdLst/>
              <a:ahLst/>
              <a:cxnLst/>
              <a:rect l="l" t="t" r="r" b="b"/>
              <a:pathLst>
                <a:path w="10157460" h="6858000">
                  <a:moveTo>
                    <a:pt x="10157460" y="0"/>
                  </a:moveTo>
                  <a:lnTo>
                    <a:pt x="0" y="0"/>
                  </a:lnTo>
                  <a:lnTo>
                    <a:pt x="0" y="6858000"/>
                  </a:lnTo>
                  <a:lnTo>
                    <a:pt x="10157460" y="6858000"/>
                  </a:lnTo>
                  <a:lnTo>
                    <a:pt x="10157460" y="0"/>
                  </a:lnTo>
                  <a:close/>
                </a:path>
              </a:pathLst>
            </a:custGeom>
            <a:solidFill>
              <a:srgbClr val="FAFA79"/>
            </a:solidFill>
          </p:spPr>
          <p:txBody>
            <a:bodyPr wrap="square" lIns="0" tIns="0" rIns="0" bIns="0" rtlCol="0"/>
            <a:lstStyle/>
            <a:p>
              <a:endParaRPr/>
            </a:p>
          </p:txBody>
        </p:sp>
        <p:sp>
          <p:nvSpPr>
            <p:cNvPr id="4" name="object 4"/>
            <p:cNvSpPr/>
            <p:nvPr/>
          </p:nvSpPr>
          <p:spPr>
            <a:xfrm>
              <a:off x="4140708" y="3047"/>
              <a:ext cx="5370576" cy="685495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339596" y="3425951"/>
              <a:ext cx="2801112" cy="342595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933700" y="6095"/>
              <a:ext cx="2804160" cy="348386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944867" y="0"/>
              <a:ext cx="2421635" cy="301752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9093708" y="4978908"/>
              <a:ext cx="2133600" cy="175107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40296" y="3813047"/>
              <a:ext cx="2170176" cy="278892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9148571" y="1336547"/>
              <a:ext cx="2133600" cy="2740152"/>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835152" y="0"/>
              <a:ext cx="2680716" cy="3432048"/>
            </a:xfrm>
            <a:prstGeom prst="rect">
              <a:avLst/>
            </a:prstGeom>
            <a:blipFill>
              <a:blip r:embed="rId9" cstate="print"/>
              <a:stretch>
                <a:fillRect/>
              </a:stretch>
            </a:blipFill>
          </p:spPr>
          <p:txBody>
            <a:bodyPr wrap="square" lIns="0" tIns="0" rIns="0" bIns="0" rtlCol="0"/>
            <a:lstStyle/>
            <a:p>
              <a:endParaRPr/>
            </a:p>
          </p:txBody>
        </p:sp>
      </p:grpSp>
      <p:sp>
        <p:nvSpPr>
          <p:cNvPr id="12" name="object 3">
            <a:extLst>
              <a:ext uri="{FF2B5EF4-FFF2-40B4-BE49-F238E27FC236}">
                <a16:creationId xmlns:a16="http://schemas.microsoft.com/office/drawing/2014/main" id="{1EEAE219-3F07-D9D1-9EEE-3AC1BF2AA0B5}"/>
              </a:ext>
            </a:extLst>
          </p:cNvPr>
          <p:cNvSpPr txBox="1"/>
          <p:nvPr/>
        </p:nvSpPr>
        <p:spPr>
          <a:xfrm>
            <a:off x="9879076" y="6532583"/>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13" name="Picture 5" descr="http://csc-vietnam.vn/images/logos/1/unnamed.png">
            <a:extLst>
              <a:ext uri="{FF2B5EF4-FFF2-40B4-BE49-F238E27FC236}">
                <a16:creationId xmlns:a16="http://schemas.microsoft.com/office/drawing/2014/main" id="{6190A17D-66DE-5509-2F51-7E1757A294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8309E28-D25A-667C-3EB9-3098476D5F90}"/>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9480BED1-C954-0F57-24EA-51AA5089A429}"/>
              </a:ext>
            </a:extLst>
          </p:cNvPr>
          <p:cNvGrpSpPr/>
          <p:nvPr/>
        </p:nvGrpSpPr>
        <p:grpSpPr>
          <a:xfrm>
            <a:off x="304800" y="-19658"/>
            <a:ext cx="11827050" cy="6472310"/>
            <a:chOff x="304800" y="-19658"/>
            <a:chExt cx="11827050" cy="6472310"/>
          </a:xfrm>
        </p:grpSpPr>
        <p:cxnSp>
          <p:nvCxnSpPr>
            <p:cNvPr id="9" name="직선 연결선 7">
              <a:extLst>
                <a:ext uri="{FF2B5EF4-FFF2-40B4-BE49-F238E27FC236}">
                  <a16:creationId xmlns:a16="http://schemas.microsoft.com/office/drawing/2014/main" id="{F3C27E52-3052-F0FD-A33B-AB6DFB304F83}"/>
                </a:ext>
              </a:extLst>
            </p:cNvPr>
            <p:cNvCxnSpPr/>
            <p:nvPr/>
          </p:nvCxnSpPr>
          <p:spPr>
            <a:xfrm>
              <a:off x="488142" y="362917"/>
              <a:ext cx="5883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5" descr="http://csc-vietnam.vn/images/logos/1/unnamed.png">
              <a:extLst>
                <a:ext uri="{FF2B5EF4-FFF2-40B4-BE49-F238E27FC236}">
                  <a16:creationId xmlns:a16="http://schemas.microsoft.com/office/drawing/2014/main" id="{C6C9A1A8-10D6-BE64-232D-692EEA1B9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object 2">
              <a:extLst>
                <a:ext uri="{FF2B5EF4-FFF2-40B4-BE49-F238E27FC236}">
                  <a16:creationId xmlns:a16="http://schemas.microsoft.com/office/drawing/2014/main" id="{3F009B2D-F52D-867A-CBCA-C731265BEF33}"/>
                </a:ext>
              </a:extLst>
            </p:cNvPr>
            <p:cNvGrpSpPr/>
            <p:nvPr/>
          </p:nvGrpSpPr>
          <p:grpSpPr>
            <a:xfrm>
              <a:off x="304800" y="685800"/>
              <a:ext cx="2620645" cy="5638798"/>
              <a:chOff x="7027023" y="966117"/>
              <a:chExt cx="2620645" cy="4970145"/>
            </a:xfrm>
          </p:grpSpPr>
          <p:sp>
            <p:nvSpPr>
              <p:cNvPr id="16" name="object 3">
                <a:extLst>
                  <a:ext uri="{FF2B5EF4-FFF2-40B4-BE49-F238E27FC236}">
                    <a16:creationId xmlns:a16="http://schemas.microsoft.com/office/drawing/2014/main" id="{0E3F5DFF-BB8F-D7D1-FCCC-DF2AB5B177CA}"/>
                  </a:ext>
                </a:extLst>
              </p:cNvPr>
              <p:cNvSpPr/>
              <p:nvPr/>
            </p:nvSpPr>
            <p:spPr>
              <a:xfrm>
                <a:off x="7027023" y="966117"/>
                <a:ext cx="2620035" cy="4970012"/>
              </a:xfrm>
              <a:prstGeom prst="rect">
                <a:avLst/>
              </a:prstGeom>
              <a:blipFill>
                <a:blip r:embed="rId3" cstate="print"/>
                <a:stretch>
                  <a:fillRect/>
                </a:stretch>
              </a:blipFill>
            </p:spPr>
            <p:txBody>
              <a:bodyPr wrap="square" lIns="0" tIns="0" rIns="0" bIns="0" rtlCol="0"/>
              <a:lstStyle/>
              <a:p>
                <a:endParaRPr/>
              </a:p>
            </p:txBody>
          </p:sp>
          <p:sp>
            <p:nvSpPr>
              <p:cNvPr id="17" name="object 4">
                <a:extLst>
                  <a:ext uri="{FF2B5EF4-FFF2-40B4-BE49-F238E27FC236}">
                    <a16:creationId xmlns:a16="http://schemas.microsoft.com/office/drawing/2014/main" id="{A1B3F83C-DEAC-DF2D-ACC8-0F8CF89C5B84}"/>
                  </a:ext>
                </a:extLst>
              </p:cNvPr>
              <p:cNvSpPr/>
              <p:nvPr/>
            </p:nvSpPr>
            <p:spPr>
              <a:xfrm>
                <a:off x="7191755" y="1130808"/>
                <a:ext cx="2304288" cy="4654296"/>
              </a:xfrm>
              <a:prstGeom prst="rect">
                <a:avLst/>
              </a:prstGeom>
              <a:blipFill>
                <a:blip r:embed="rId4" cstate="print"/>
                <a:stretch>
                  <a:fillRect/>
                </a:stretch>
              </a:blipFill>
            </p:spPr>
            <p:txBody>
              <a:bodyPr wrap="square" lIns="0" tIns="0" rIns="0" bIns="0" rtlCol="0"/>
              <a:lstStyle/>
              <a:p>
                <a:endParaRPr/>
              </a:p>
            </p:txBody>
          </p:sp>
        </p:grpSp>
        <p:sp>
          <p:nvSpPr>
            <p:cNvPr id="18" name="object 11">
              <a:extLst>
                <a:ext uri="{FF2B5EF4-FFF2-40B4-BE49-F238E27FC236}">
                  <a16:creationId xmlns:a16="http://schemas.microsoft.com/office/drawing/2014/main" id="{58924F8A-D69F-B11A-4487-1B85AEAD27CF}"/>
                </a:ext>
              </a:extLst>
            </p:cNvPr>
            <p:cNvSpPr/>
            <p:nvPr/>
          </p:nvSpPr>
          <p:spPr>
            <a:xfrm>
              <a:off x="2999510" y="3122985"/>
              <a:ext cx="1660157" cy="1504041"/>
            </a:xfrm>
            <a:prstGeom prst="rect">
              <a:avLst/>
            </a:prstGeom>
            <a:blipFill>
              <a:blip r:embed="rId5" cstate="print"/>
              <a:stretch>
                <a:fillRect/>
              </a:stretch>
            </a:blipFill>
          </p:spPr>
          <p:txBody>
            <a:bodyPr wrap="square" lIns="0" tIns="0" rIns="0" bIns="0" rtlCol="0"/>
            <a:lstStyle/>
            <a:p>
              <a:endParaRPr dirty="0"/>
            </a:p>
          </p:txBody>
        </p:sp>
        <p:sp>
          <p:nvSpPr>
            <p:cNvPr id="19" name="object 12">
              <a:extLst>
                <a:ext uri="{FF2B5EF4-FFF2-40B4-BE49-F238E27FC236}">
                  <a16:creationId xmlns:a16="http://schemas.microsoft.com/office/drawing/2014/main" id="{CE6D8C58-DC15-30E8-DF56-1365A3826223}"/>
                </a:ext>
              </a:extLst>
            </p:cNvPr>
            <p:cNvSpPr/>
            <p:nvPr/>
          </p:nvSpPr>
          <p:spPr>
            <a:xfrm>
              <a:off x="2999510" y="1260671"/>
              <a:ext cx="1714563" cy="1539429"/>
            </a:xfrm>
            <a:prstGeom prst="rect">
              <a:avLst/>
            </a:prstGeom>
            <a:blipFill>
              <a:blip r:embed="rId6" cstate="print"/>
              <a:stretch>
                <a:fillRect/>
              </a:stretch>
            </a:blipFill>
          </p:spPr>
          <p:txBody>
            <a:bodyPr wrap="square" lIns="0" tIns="0" rIns="0" bIns="0" rtlCol="0"/>
            <a:lstStyle/>
            <a:p>
              <a:endParaRPr/>
            </a:p>
          </p:txBody>
        </p:sp>
        <p:sp>
          <p:nvSpPr>
            <p:cNvPr id="20" name="テキスト ボックス 22">
              <a:extLst>
                <a:ext uri="{FF2B5EF4-FFF2-40B4-BE49-F238E27FC236}">
                  <a16:creationId xmlns:a16="http://schemas.microsoft.com/office/drawing/2014/main" id="{D014743F-62A7-ED5F-6CE0-13CD35A7F95F}"/>
                </a:ext>
              </a:extLst>
            </p:cNvPr>
            <p:cNvSpPr txBox="1"/>
            <p:nvPr/>
          </p:nvSpPr>
          <p:spPr>
            <a:xfrm>
              <a:off x="2799835" y="4949909"/>
              <a:ext cx="1859833" cy="461665"/>
            </a:xfrm>
            <a:prstGeom prst="rect">
              <a:avLst/>
            </a:prstGeom>
            <a:noFill/>
          </p:spPr>
          <p:txBody>
            <a:bodyPr wrap="square">
              <a:spAutoFit/>
            </a:bodyPr>
            <a:lstStyle/>
            <a:p>
              <a:r>
                <a:rPr lang="ja-JP" altLang="en-US" sz="1200" dirty="0">
                  <a:latin typeface="Calibri" panose="020F0502020204030204" pitchFamily="34" charset="0"/>
                  <a:cs typeface="Calibri" panose="020F0502020204030204" pitchFamily="34" charset="0"/>
                </a:rPr>
                <a:t>“Kích thước gấp đôi miếng </a:t>
              </a:r>
              <a:r>
                <a:rPr lang="vi-VN" altLang="ja-JP" sz="1200" dirty="0">
                  <a:latin typeface="Calibri" panose="020F0502020204030204" pitchFamily="34" charset="0"/>
                  <a:cs typeface="Calibri" panose="020F0502020204030204" pitchFamily="34" charset="0"/>
                </a:rPr>
                <a:t>dán</a:t>
              </a:r>
              <a:r>
                <a:rPr lang="ja-JP" altLang="en-US" sz="1200" dirty="0">
                  <a:latin typeface="Calibri" panose="020F0502020204030204" pitchFamily="34" charset="0"/>
                  <a:cs typeface="Calibri" panose="020F0502020204030204" pitchFamily="34" charset="0"/>
                </a:rPr>
                <a:t> cho vết </a:t>
              </a:r>
              <a:r>
                <a:rPr lang="vi-VN" altLang="ja-JP" sz="1200" dirty="0">
                  <a:latin typeface="Calibri" panose="020F0502020204030204" pitchFamily="34" charset="0"/>
                  <a:cs typeface="Calibri" panose="020F0502020204030204" pitchFamily="34" charset="0"/>
                </a:rPr>
                <a:t>thâm nám</a:t>
              </a:r>
              <a:r>
                <a:rPr lang="ja-JP" altLang="en-US" sz="1200" dirty="0">
                  <a:latin typeface="Calibri" panose="020F0502020204030204" pitchFamily="34" charset="0"/>
                  <a:cs typeface="Calibri" panose="020F0502020204030204" pitchFamily="34" charset="0"/>
                </a:rPr>
                <a:t>"</a:t>
              </a:r>
            </a:p>
          </p:txBody>
        </p:sp>
        <p:sp>
          <p:nvSpPr>
            <p:cNvPr id="21" name="object 8">
              <a:extLst>
                <a:ext uri="{FF2B5EF4-FFF2-40B4-BE49-F238E27FC236}">
                  <a16:creationId xmlns:a16="http://schemas.microsoft.com/office/drawing/2014/main" id="{BD68CC97-6D9A-0C4C-922A-93A4810824AA}"/>
                </a:ext>
              </a:extLst>
            </p:cNvPr>
            <p:cNvSpPr txBox="1">
              <a:spLocks/>
            </p:cNvSpPr>
            <p:nvPr/>
          </p:nvSpPr>
          <p:spPr>
            <a:xfrm>
              <a:off x="5310497" y="685800"/>
              <a:ext cx="3676396" cy="289182"/>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kumimoji="0" lang="vi-VN" b="1" kern="0" spc="15" dirty="0">
                  <a:solidFill>
                    <a:srgbClr val="000000"/>
                  </a:solidFill>
                  <a:latin typeface="Noto Sans CJK JP Medium"/>
                  <a:cs typeface="Noto Sans CJK JP Medium"/>
                </a:rPr>
                <a:t>Khái quát về sản phẩm</a:t>
              </a:r>
              <a:endParaRPr kumimoji="0" lang="vi-VN" b="1" kern="0" spc="-5" dirty="0">
                <a:solidFill>
                  <a:srgbClr val="000000"/>
                </a:solidFill>
                <a:latin typeface="Noto Sans CJK JP Medium"/>
                <a:cs typeface="Noto Sans CJK JP Medium"/>
              </a:endParaRPr>
            </a:p>
          </p:txBody>
        </p:sp>
        <p:sp>
          <p:nvSpPr>
            <p:cNvPr id="22" name="object 10">
              <a:extLst>
                <a:ext uri="{FF2B5EF4-FFF2-40B4-BE49-F238E27FC236}">
                  <a16:creationId xmlns:a16="http://schemas.microsoft.com/office/drawing/2014/main" id="{245A6646-FECD-1415-F2D5-3353446AB710}"/>
                </a:ext>
              </a:extLst>
            </p:cNvPr>
            <p:cNvSpPr txBox="1"/>
            <p:nvPr/>
          </p:nvSpPr>
          <p:spPr>
            <a:xfrm>
              <a:off x="5393640" y="1909445"/>
              <a:ext cx="5608458" cy="598241"/>
            </a:xfrm>
            <a:prstGeom prst="rect">
              <a:avLst/>
            </a:prstGeom>
            <a:solidFill>
              <a:srgbClr val="B6DDE7"/>
            </a:solidFill>
          </p:spPr>
          <p:txBody>
            <a:bodyPr vert="horz" wrap="square" lIns="0" tIns="43815" rIns="0" bIns="0" rtlCol="0">
              <a:spAutoFit/>
            </a:bodyPr>
            <a:lstStyle/>
            <a:p>
              <a:pPr marL="91440">
                <a:lnSpc>
                  <a:spcPct val="100000"/>
                </a:lnSpc>
                <a:spcBef>
                  <a:spcPts val="345"/>
                </a:spcBef>
              </a:pPr>
              <a:r>
                <a:rPr lang="vi-VN" b="0" dirty="0">
                  <a:solidFill>
                    <a:srgbClr val="3D3939"/>
                  </a:solidFill>
                  <a:latin typeface="Noto Sans CJK JP Medium"/>
                  <a:cs typeface="Noto Sans CJK JP Medium"/>
                </a:rPr>
                <a:t>Dành cho những ai đang lo lắng về việc “lỗ chân lông nở to” khi đeo khẩu trang trong thời gian dài!</a:t>
              </a:r>
              <a:endParaRPr dirty="0">
                <a:latin typeface="Noto Sans CJK JP Medium"/>
                <a:cs typeface="Noto Sans CJK JP Medium"/>
              </a:endParaRPr>
            </a:p>
          </p:txBody>
        </p:sp>
        <p:sp>
          <p:nvSpPr>
            <p:cNvPr id="23" name="正方形/長方形 20">
              <a:extLst>
                <a:ext uri="{FF2B5EF4-FFF2-40B4-BE49-F238E27FC236}">
                  <a16:creationId xmlns:a16="http://schemas.microsoft.com/office/drawing/2014/main" id="{62E2D2A6-7473-3754-8D11-E6B4EBE745D7}"/>
                </a:ext>
              </a:extLst>
            </p:cNvPr>
            <p:cNvSpPr/>
            <p:nvPr/>
          </p:nvSpPr>
          <p:spPr>
            <a:xfrm>
              <a:off x="5318964" y="1167505"/>
              <a:ext cx="6288024" cy="74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err="1">
                  <a:solidFill>
                    <a:srgbClr val="FFC000"/>
                  </a:solidFill>
                  <a:latin typeface="Calibri" panose="020F0502020204030204" pitchFamily="34" charset="0"/>
                  <a:cs typeface="Calibri" panose="020F0502020204030204" pitchFamily="34" charset="0"/>
                </a:rPr>
                <a:t>Mỹ</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phẩm</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giúp</a:t>
              </a:r>
              <a:r>
                <a:rPr kumimoji="1" lang="en-US" altLang="ja-JP" sz="2000" dirty="0">
                  <a:solidFill>
                    <a:srgbClr val="FFC000"/>
                  </a:solidFill>
                  <a:latin typeface="Calibri" panose="020F0502020204030204" pitchFamily="34" charset="0"/>
                  <a:cs typeface="Calibri" panose="020F0502020204030204" pitchFamily="34" charset="0"/>
                </a:rPr>
                <a:t> da </a:t>
              </a:r>
              <a:r>
                <a:rPr kumimoji="1" lang="en-US" altLang="ja-JP" sz="2000" dirty="0" err="1">
                  <a:solidFill>
                    <a:srgbClr val="FFC000"/>
                  </a:solidFill>
                  <a:latin typeface="Calibri" panose="020F0502020204030204" pitchFamily="34" charset="0"/>
                  <a:cs typeface="Calibri" panose="020F0502020204030204" pitchFamily="34" charset="0"/>
                </a:rPr>
                <a:t>sáng</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mịn</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khoẻ</a:t>
              </a:r>
              <a:r>
                <a:rPr kumimoji="1" lang="en-US" altLang="ja-JP" sz="2000" dirty="0">
                  <a:solidFill>
                    <a:srgbClr val="FFC000"/>
                  </a:solidFill>
                  <a:latin typeface="Calibri" panose="020F0502020204030204" pitchFamily="34" charset="0"/>
                  <a:cs typeface="Calibri" panose="020F0502020204030204" pitchFamily="34" charset="0"/>
                </a:rPr>
                <a:t> </a:t>
              </a:r>
              <a:r>
                <a:rPr kumimoji="1" lang="en-US" altLang="ja-JP" sz="2000" dirty="0" err="1">
                  <a:solidFill>
                    <a:srgbClr val="FFC000"/>
                  </a:solidFill>
                  <a:latin typeface="Calibri" panose="020F0502020204030204" pitchFamily="34" charset="0"/>
                  <a:cs typeface="Calibri" panose="020F0502020204030204" pitchFamily="34" charset="0"/>
                </a:rPr>
                <a:t>mạnh</a:t>
              </a:r>
              <a:endParaRPr kumimoji="1" lang="en-US" altLang="ja-JP" sz="2000" dirty="0">
                <a:solidFill>
                  <a:srgbClr val="FFC000"/>
                </a:solidFill>
                <a:latin typeface="Calibri" panose="020F0502020204030204" pitchFamily="34" charset="0"/>
                <a:cs typeface="Calibri" panose="020F0502020204030204" pitchFamily="34" charset="0"/>
              </a:endParaRPr>
            </a:p>
            <a:p>
              <a:r>
                <a:rPr kumimoji="1" lang="en-US" altLang="ja-JP" sz="2000" dirty="0" err="1">
                  <a:solidFill>
                    <a:schemeClr val="tx1"/>
                  </a:solidFill>
                  <a:latin typeface="Calibri" panose="020F0502020204030204" pitchFamily="34" charset="0"/>
                  <a:cs typeface="Calibri" panose="020F0502020204030204" pitchFamily="34" charset="0"/>
                </a:rPr>
                <a:t>Chăm</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rgbClr val="FF0000"/>
                  </a:solidFill>
                  <a:latin typeface="Calibri" panose="020F0502020204030204" pitchFamily="34" charset="0"/>
                  <a:cs typeface="Calibri" panose="020F0502020204030204" pitchFamily="34" charset="0"/>
                </a:rPr>
                <a:t>sóc</a:t>
              </a:r>
              <a:r>
                <a:rPr kumimoji="1" lang="en-US" altLang="ja-JP" sz="2000" dirty="0">
                  <a:solidFill>
                    <a:srgbClr val="FF0000"/>
                  </a:solidFill>
                  <a:latin typeface="Calibri" panose="020F0502020204030204" pitchFamily="34" charset="0"/>
                  <a:cs typeface="Calibri" panose="020F0502020204030204" pitchFamily="34" charset="0"/>
                </a:rPr>
                <a:t> </a:t>
              </a:r>
              <a:r>
                <a:rPr lang="en-US" altLang="ja-JP" sz="2000" dirty="0" err="1">
                  <a:solidFill>
                    <a:srgbClr val="FF0000"/>
                  </a:solidFill>
                  <a:latin typeface="Calibri" panose="020F0502020204030204" pitchFamily="34" charset="0"/>
                  <a:cs typeface="Calibri" panose="020F0502020204030204" pitchFamily="34" charset="0"/>
                </a:rPr>
                <a:t>về</a:t>
              </a:r>
              <a:r>
                <a:rPr lang="en-US" altLang="ja-JP" sz="2000" dirty="0">
                  <a:solidFill>
                    <a:srgbClr val="FF0000"/>
                  </a:solidFill>
                  <a:latin typeface="Calibri" panose="020F0502020204030204" pitchFamily="34" charset="0"/>
                  <a:cs typeface="Calibri" panose="020F0502020204030204" pitchFamily="34" charset="0"/>
                </a:rPr>
                <a:t> </a:t>
              </a:r>
              <a:r>
                <a:rPr lang="en-US" altLang="ja-JP" sz="2000" dirty="0" err="1">
                  <a:solidFill>
                    <a:srgbClr val="FF0000"/>
                  </a:solidFill>
                  <a:latin typeface="Calibri" panose="020F0502020204030204" pitchFamily="34" charset="0"/>
                  <a:cs typeface="Calibri" panose="020F0502020204030204" pitchFamily="34" charset="0"/>
                </a:rPr>
                <a:t>sau</a:t>
              </a:r>
              <a:r>
                <a:rPr lang="en-US" altLang="ja-JP" sz="2000" dirty="0">
                  <a:solidFill>
                    <a:srgbClr val="FF0000"/>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cho</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các</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vấn</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đề</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về</a:t>
              </a:r>
              <a:r>
                <a:rPr kumimoji="1" lang="en-US" altLang="ja-JP" sz="2000" dirty="0">
                  <a:solidFill>
                    <a:schemeClr val="tx1"/>
                  </a:solidFill>
                  <a:latin typeface="Calibri" panose="020F0502020204030204" pitchFamily="34" charset="0"/>
                  <a:cs typeface="Calibri" panose="020F0502020204030204" pitchFamily="34" charset="0"/>
                </a:rPr>
                <a:t> da do </a:t>
              </a:r>
              <a:r>
                <a:rPr kumimoji="1" lang="en-US" altLang="ja-JP" sz="2000" dirty="0" err="1">
                  <a:solidFill>
                    <a:schemeClr val="tx1"/>
                  </a:solidFill>
                  <a:latin typeface="Calibri" panose="020F0502020204030204" pitchFamily="34" charset="0"/>
                  <a:cs typeface="Calibri" panose="020F0502020204030204" pitchFamily="34" charset="0"/>
                </a:rPr>
                <a:t>khẩu</a:t>
              </a:r>
              <a:r>
                <a:rPr kumimoji="1" lang="en-US" altLang="ja-JP" sz="2000" dirty="0">
                  <a:solidFill>
                    <a:schemeClr val="tx1"/>
                  </a:solidFill>
                  <a:latin typeface="Calibri" panose="020F0502020204030204" pitchFamily="34" charset="0"/>
                  <a:cs typeface="Calibri" panose="020F0502020204030204" pitchFamily="34" charset="0"/>
                </a:rPr>
                <a:t> </a:t>
              </a:r>
              <a:r>
                <a:rPr kumimoji="1" lang="en-US" altLang="ja-JP" sz="2000" dirty="0" err="1">
                  <a:solidFill>
                    <a:schemeClr val="tx1"/>
                  </a:solidFill>
                  <a:latin typeface="Calibri" panose="020F0502020204030204" pitchFamily="34" charset="0"/>
                  <a:cs typeface="Calibri" panose="020F0502020204030204" pitchFamily="34" charset="0"/>
                </a:rPr>
                <a:t>trang</a:t>
              </a:r>
              <a:r>
                <a:rPr kumimoji="1" lang="en-US" altLang="ja-JP" sz="2000" dirty="0">
                  <a:solidFill>
                    <a:schemeClr val="tx1"/>
                  </a:solidFill>
                  <a:latin typeface="Calibri" panose="020F0502020204030204" pitchFamily="34" charset="0"/>
                  <a:cs typeface="Calibri" panose="020F0502020204030204" pitchFamily="34" charset="0"/>
                </a:rPr>
                <a:t>!</a:t>
              </a:r>
              <a:endParaRPr kumimoji="1" lang="ja-JP" altLang="en-US" sz="4000" b="1" dirty="0">
                <a:solidFill>
                  <a:schemeClr val="tx1"/>
                </a:solidFill>
                <a:latin typeface="Calibri" panose="020F0502020204030204" pitchFamily="34" charset="0"/>
                <a:cs typeface="Calibri" panose="020F0502020204030204" pitchFamily="34" charset="0"/>
              </a:endParaRPr>
            </a:p>
          </p:txBody>
        </p:sp>
        <p:sp>
          <p:nvSpPr>
            <p:cNvPr id="24" name="テキスト ボックス 23">
              <a:extLst>
                <a:ext uri="{FF2B5EF4-FFF2-40B4-BE49-F238E27FC236}">
                  <a16:creationId xmlns:a16="http://schemas.microsoft.com/office/drawing/2014/main" id="{B5F8F0E8-8467-B9F7-9889-B1FBF59B4791}"/>
                </a:ext>
              </a:extLst>
            </p:cNvPr>
            <p:cNvSpPr txBox="1"/>
            <p:nvPr/>
          </p:nvSpPr>
          <p:spPr>
            <a:xfrm>
              <a:off x="5372763" y="2667000"/>
              <a:ext cx="6219316" cy="3785652"/>
            </a:xfrm>
            <a:prstGeom prst="rect">
              <a:avLst/>
            </a:prstGeom>
            <a:noFill/>
          </p:spPr>
          <p:txBody>
            <a:bodyPr wrap="square">
              <a:spAutoFit/>
            </a:bodyPr>
            <a:lstStyle/>
            <a:p>
              <a:pPr marL="285750" indent="-285750" algn="just">
                <a:buFont typeface="Wingdings" pitchFamily="2" charset="2"/>
                <a:buChar char="n"/>
              </a:pPr>
              <a:r>
                <a:rPr lang="ja-JP" altLang="en-US" sz="2000" dirty="0">
                  <a:latin typeface="Calibri" panose="020F0502020204030204" pitchFamily="34" charset="0"/>
                  <a:cs typeface="Calibri" panose="020F0502020204030204" pitchFamily="34" charset="0"/>
                </a:rPr>
                <a:t>Tên </a:t>
              </a:r>
              <a:r>
                <a:rPr lang="vi-VN" altLang="ja-JP" sz="2000" dirty="0">
                  <a:latin typeface="Calibri" panose="020F0502020204030204" pitchFamily="34" charset="0"/>
                  <a:cs typeface="Calibri" panose="020F0502020204030204" pitchFamily="34" charset="0"/>
                </a:rPr>
                <a:t>sản phẩm</a:t>
              </a:r>
              <a:r>
                <a:rPr lang="ja-JP" altLang="en-US" sz="2000" dirty="0">
                  <a:latin typeface="Calibri" panose="020F0502020204030204" pitchFamily="34" charset="0"/>
                  <a:cs typeface="Calibri" panose="020F0502020204030204" pitchFamily="34" charset="0"/>
                </a:rPr>
                <a:t>: Acropath・ </a:t>
              </a:r>
              <a:r>
                <a:rPr lang="vi-VN" altLang="ja-JP" sz="2000" dirty="0">
                  <a:latin typeface="Calibri" panose="020F0502020204030204" pitchFamily="34" charset="0"/>
                  <a:cs typeface="Calibri" panose="020F0502020204030204" pitchFamily="34" charset="0"/>
                </a:rPr>
                <a:t>Suhadabijin pore care</a:t>
              </a:r>
              <a:endParaRPr lang="ja-JP" altLang="en-US" sz="20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Công </a:t>
              </a:r>
              <a:r>
                <a:rPr lang="ja-JP" altLang="en-US" sz="2000" dirty="0">
                  <a:latin typeface="Calibri" panose="020F0502020204030204" pitchFamily="34" charset="0"/>
                  <a:cs typeface="Calibri" panose="020F0502020204030204" pitchFamily="34" charset="0"/>
                </a:rPr>
                <a:t>dụng: </a:t>
              </a:r>
              <a:r>
                <a:rPr lang="vi-VN" altLang="ja-JP" sz="2000" dirty="0">
                  <a:latin typeface="Calibri" panose="020F0502020204030204" pitchFamily="34" charset="0"/>
                  <a:cs typeface="Calibri" panose="020F0502020204030204" pitchFamily="34" charset="0"/>
                </a:rPr>
                <a:t>Ức chế tiết dầu, </a:t>
              </a:r>
              <a:r>
                <a:rPr lang="vi-VN" altLang="ja-JP" sz="2000" dirty="0">
                  <a:solidFill>
                    <a:srgbClr val="0070C0"/>
                  </a:solidFill>
                  <a:latin typeface="Calibri" panose="020F0502020204030204" pitchFamily="34" charset="0"/>
                  <a:cs typeface="Calibri" panose="020F0502020204030204" pitchFamily="34" charset="0"/>
                </a:rPr>
                <a:t>thu nhỏ lỗ chân lông</a:t>
              </a:r>
              <a:r>
                <a:rPr lang="vi-VN" altLang="ja-JP" sz="2000" dirty="0">
                  <a:latin typeface="Calibri" panose="020F0502020204030204" pitchFamily="34" charset="0"/>
                  <a:cs typeface="Calibri" panose="020F0502020204030204" pitchFamily="34" charset="0"/>
                </a:rPr>
                <a:t>, tăng độ đàn hồi cho da</a:t>
              </a: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Chứa: 4 lần dùng/hộp</a:t>
              </a:r>
            </a:p>
            <a:p>
              <a:pPr marL="285750" indent="-285750" algn="just">
                <a:buFont typeface="Wingdings" pitchFamily="2" charset="2"/>
                <a:buChar char="n"/>
              </a:pPr>
              <a:r>
                <a:rPr lang="vi-VN" altLang="ja-JP" sz="2000" dirty="0">
                  <a:solidFill>
                    <a:srgbClr val="30859B"/>
                  </a:solidFill>
                  <a:latin typeface="Calibri" panose="020F0502020204030204" pitchFamily="34" charset="0"/>
                  <a:cs typeface="Calibri" panose="020F0502020204030204" pitchFamily="34" charset="0"/>
                </a:rPr>
                <a:t>Thành phần: Na hyaluronate, BG, nước, 1,2-hexanediol, chiết xuất hamamelis, pantenol, chiết xuất epilobium freshqueri, adenosine, chiết xuất bồ công anh, acetyl octapeptide-3, chiết xuất quả lựu</a:t>
              </a: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Cách dùng: dùng 2 ngày 1 lần, </a:t>
              </a:r>
            </a:p>
            <a:p>
              <a:pPr marL="285750" indent="-285750" algn="just">
                <a:buFont typeface="Wingdings" pitchFamily="2" charset="2"/>
                <a:buChar char="n"/>
              </a:pPr>
              <a:r>
                <a:rPr lang="vi-VN" altLang="ja-JP" sz="2000" dirty="0">
                  <a:latin typeface="Calibri" panose="020F0502020204030204" pitchFamily="34" charset="0"/>
                  <a:cs typeface="Calibri" panose="020F0502020204030204" pitchFamily="34" charset="0"/>
                </a:rPr>
                <a:t>Nơi sử dụng: Sau khi rửa mặt, dán ở nơi thấy vấn đề</a:t>
              </a:r>
              <a:endParaRPr lang="en-US" altLang="ja-JP" sz="20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en-US" altLang="ja-JP" sz="2000" dirty="0" err="1">
                  <a:latin typeface="Calibri" panose="020F0502020204030204" pitchFamily="34" charset="0"/>
                  <a:cs typeface="Calibri" panose="020F0502020204030204" pitchFamily="34" charset="0"/>
                </a:rPr>
                <a:t>Thời</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gian</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dán</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Ít</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nhất</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từ</a:t>
              </a:r>
              <a:r>
                <a:rPr lang="en-US" altLang="ja-JP" sz="2000" dirty="0">
                  <a:latin typeface="Calibri" panose="020F0502020204030204" pitchFamily="34" charset="0"/>
                  <a:cs typeface="Calibri" panose="020F0502020204030204" pitchFamily="34" charset="0"/>
                </a:rPr>
                <a:t> 2 </a:t>
              </a:r>
              <a:r>
                <a:rPr lang="en-US" altLang="ja-JP" sz="2000" dirty="0" err="1">
                  <a:latin typeface="Calibri" panose="020F0502020204030204" pitchFamily="34" charset="0"/>
                  <a:cs typeface="Calibri" panose="020F0502020204030204" pitchFamily="34" charset="0"/>
                </a:rPr>
                <a:t>giờ</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trở</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lên</a:t>
              </a:r>
              <a:r>
                <a:rPr lang="ja-JP" altLang="en-US" sz="2000" b="0" spc="5" dirty="0">
                  <a:latin typeface="Calibri" panose="020F0502020204030204" pitchFamily="34" charset="0"/>
                  <a:cs typeface="Calibri" panose="020F0502020204030204" pitchFamily="34" charset="0"/>
                </a:rPr>
                <a:t> ・</a:t>
              </a:r>
              <a:r>
                <a:rPr lang="en-US" altLang="ja-JP" sz="2000" b="0" spc="5" dirty="0">
                  <a:latin typeface="Calibri" panose="020F0502020204030204" pitchFamily="34" charset="0"/>
                  <a:cs typeface="Calibri" panose="020F0502020204030204" pitchFamily="34" charset="0"/>
                </a:rPr>
                <a:t> </a:t>
              </a:r>
              <a:r>
                <a:rPr lang="en-US" altLang="ja-JP" sz="2000" b="0" spc="5" dirty="0" err="1">
                  <a:latin typeface="Calibri" panose="020F0502020204030204" pitchFamily="34" charset="0"/>
                  <a:cs typeface="Calibri" panose="020F0502020204030204" pitchFamily="34" charset="0"/>
                </a:rPr>
                <a:t>lúc</a:t>
              </a:r>
              <a:r>
                <a:rPr lang="en-US" altLang="ja-JP" sz="2000" b="0" spc="5" dirty="0">
                  <a:latin typeface="Calibri" panose="020F0502020204030204" pitchFamily="34" charset="0"/>
                  <a:cs typeface="Calibri" panose="020F0502020204030204" pitchFamily="34" charset="0"/>
                </a:rPr>
                <a:t> </a:t>
              </a:r>
              <a:r>
                <a:rPr lang="en-US" altLang="ja-JP" sz="2000" b="0" spc="5" dirty="0" err="1">
                  <a:latin typeface="Calibri" panose="020F0502020204030204" pitchFamily="34" charset="0"/>
                  <a:cs typeface="Calibri" panose="020F0502020204030204" pitchFamily="34" charset="0"/>
                </a:rPr>
                <a:t>ngủ</a:t>
              </a:r>
              <a:endParaRPr lang="en-US" altLang="ja-JP" sz="2000" dirty="0">
                <a:latin typeface="Calibri" panose="020F0502020204030204" pitchFamily="34" charset="0"/>
                <a:cs typeface="Calibri" panose="020F0502020204030204" pitchFamily="34" charset="0"/>
              </a:endParaRPr>
            </a:p>
            <a:p>
              <a:pPr marL="285750" indent="-285750" algn="just">
                <a:buFont typeface="Wingdings" pitchFamily="2" charset="2"/>
                <a:buChar char="n"/>
              </a:pPr>
              <a:r>
                <a:rPr lang="en-US" altLang="ja-JP" sz="2000" dirty="0" err="1">
                  <a:latin typeface="Calibri" panose="020F0502020204030204" pitchFamily="34" charset="0"/>
                  <a:cs typeface="Calibri" panose="020F0502020204030204" pitchFamily="34" charset="0"/>
                </a:rPr>
                <a:t>Giá</a:t>
              </a:r>
              <a:r>
                <a:rPr lang="en-US" altLang="ja-JP" sz="2000" dirty="0">
                  <a:latin typeface="Calibri" panose="020F0502020204030204" pitchFamily="34" charset="0"/>
                  <a:cs typeface="Calibri" panose="020F0502020204030204" pitchFamily="34" charset="0"/>
                </a:rPr>
                <a:t> </a:t>
              </a:r>
              <a:r>
                <a:rPr lang="en-US" altLang="ja-JP" sz="2000" dirty="0" err="1">
                  <a:latin typeface="Calibri" panose="020F0502020204030204" pitchFamily="34" charset="0"/>
                  <a:cs typeface="Calibri" panose="020F0502020204030204" pitchFamily="34" charset="0"/>
                </a:rPr>
                <a:t>bán</a:t>
              </a:r>
              <a:r>
                <a:rPr lang="en-US" altLang="ja-JP" sz="2000" dirty="0">
                  <a:latin typeface="Calibri" panose="020F0502020204030204" pitchFamily="34" charset="0"/>
                  <a:cs typeface="Calibri" panose="020F0502020204030204" pitchFamily="34" charset="0"/>
                </a:rPr>
                <a:t>: </a:t>
              </a:r>
              <a:r>
                <a:rPr lang="vi-VN" altLang="ja-JP" sz="2000" b="1" dirty="0">
                  <a:solidFill>
                    <a:srgbClr val="FF0000"/>
                  </a:solidFill>
                  <a:latin typeface="Calibri" panose="020F0502020204030204" pitchFamily="34" charset="0"/>
                  <a:cs typeface="Calibri" panose="020F0502020204030204" pitchFamily="34" charset="0"/>
                </a:rPr>
                <a:t>1,936</a:t>
              </a:r>
              <a:r>
                <a:rPr lang="vi-VN" altLang="ja-JP" sz="2000" dirty="0">
                  <a:solidFill>
                    <a:srgbClr val="FF0000"/>
                  </a:solidFill>
                  <a:latin typeface="Calibri" panose="020F0502020204030204" pitchFamily="34" charset="0"/>
                  <a:cs typeface="Calibri" panose="020F0502020204030204" pitchFamily="34" charset="0"/>
                </a:rPr>
                <a:t> yên (đã bao gồm thuế)</a:t>
              </a:r>
              <a:endParaRPr lang="ja-JP" altLang="en-US" sz="2000" dirty="0">
                <a:solidFill>
                  <a:srgbClr val="FF00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868934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4577" y="2561844"/>
            <a:ext cx="3711219" cy="137159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690045" y="3944569"/>
            <a:ext cx="1531620" cy="797560"/>
          </a:xfrm>
          <a:prstGeom prst="rect">
            <a:avLst/>
          </a:prstGeom>
        </p:spPr>
        <p:txBody>
          <a:bodyPr vert="horz" wrap="square" lIns="0" tIns="13335" rIns="0" bIns="0" rtlCol="0">
            <a:spAutoFit/>
          </a:bodyPr>
          <a:lstStyle/>
          <a:p>
            <a:pPr marL="12700">
              <a:lnSpc>
                <a:spcPct val="100000"/>
              </a:lnSpc>
              <a:spcBef>
                <a:spcPts val="105"/>
              </a:spcBef>
            </a:pPr>
            <a:r>
              <a:rPr sz="1350" spc="-85" dirty="0">
                <a:latin typeface="Verdana"/>
                <a:cs typeface="Verdana"/>
              </a:rPr>
              <a:t>by</a:t>
            </a:r>
            <a:endParaRPr sz="1350" dirty="0">
              <a:latin typeface="Verdana"/>
              <a:cs typeface="Verdana"/>
            </a:endParaRPr>
          </a:p>
          <a:p>
            <a:pPr>
              <a:lnSpc>
                <a:spcPct val="100000"/>
              </a:lnSpc>
              <a:spcBef>
                <a:spcPts val="35"/>
              </a:spcBef>
            </a:pPr>
            <a:endParaRPr sz="2250" dirty="0">
              <a:latin typeface="Verdana"/>
              <a:cs typeface="Verdana"/>
            </a:endParaRPr>
          </a:p>
          <a:p>
            <a:pPr marL="68580">
              <a:lnSpc>
                <a:spcPct val="100000"/>
              </a:lnSpc>
            </a:pPr>
            <a:r>
              <a:rPr lang="en-US" altLang="ja-JP" sz="1400" dirty="0">
                <a:latin typeface="kiloji"/>
                <a:cs typeface="kiloji"/>
              </a:rPr>
              <a:t>Thank you!</a:t>
            </a:r>
            <a:endParaRPr sz="1400" dirty="0">
              <a:latin typeface="kiloji"/>
              <a:cs typeface="kiloji"/>
            </a:endParaRPr>
          </a:p>
        </p:txBody>
      </p:sp>
      <p:sp>
        <p:nvSpPr>
          <p:cNvPr id="4" name="object 4"/>
          <p:cNvSpPr/>
          <p:nvPr/>
        </p:nvSpPr>
        <p:spPr>
          <a:xfrm>
            <a:off x="5634228" y="3741420"/>
            <a:ext cx="1531620" cy="38557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503720" y="5167957"/>
            <a:ext cx="1834783" cy="1254062"/>
          </a:xfrm>
          <a:prstGeom prst="rect">
            <a:avLst/>
          </a:prstGeom>
          <a:blipFill>
            <a:blip r:embed="rId4" cstate="print"/>
            <a:stretch>
              <a:fillRect/>
            </a:stretch>
          </a:blipFill>
        </p:spPr>
        <p:txBody>
          <a:bodyPr wrap="square" lIns="0" tIns="0" rIns="0" bIns="0" rtlCol="0"/>
          <a:lstStyle/>
          <a:p>
            <a:endParaRPr/>
          </a:p>
        </p:txBody>
      </p:sp>
      <p:sp>
        <p:nvSpPr>
          <p:cNvPr id="6" name="正方形/長方形 5">
            <a:extLst>
              <a:ext uri="{FF2B5EF4-FFF2-40B4-BE49-F238E27FC236}">
                <a16:creationId xmlns:a16="http://schemas.microsoft.com/office/drawing/2014/main" id="{F18A3EFC-029C-AE4D-935D-498A6361FB9B}"/>
              </a:ext>
            </a:extLst>
          </p:cNvPr>
          <p:cNvSpPr/>
          <p:nvPr/>
        </p:nvSpPr>
        <p:spPr>
          <a:xfrm>
            <a:off x="4904295" y="3560740"/>
            <a:ext cx="2645664" cy="700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By</a:t>
            </a:r>
            <a:r>
              <a:rPr lang="en-US" altLang="ja-JP" sz="1400" dirty="0">
                <a:solidFill>
                  <a:schemeClr val="tx1"/>
                </a:solidFill>
              </a:rPr>
              <a:t> </a:t>
            </a:r>
            <a:r>
              <a:rPr lang="en-US" altLang="ja-JP" sz="2800" b="1" dirty="0" err="1">
                <a:solidFill>
                  <a:schemeClr val="tx1"/>
                </a:solidFill>
              </a:rPr>
              <a:t>Bihada</a:t>
            </a:r>
            <a:r>
              <a:rPr lang="en-US" altLang="ja-JP" sz="2800" b="1" dirty="0">
                <a:solidFill>
                  <a:schemeClr val="tx1"/>
                </a:solidFill>
              </a:rPr>
              <a:t> Factory</a:t>
            </a:r>
            <a:r>
              <a:rPr kumimoji="1" lang="en-US" altLang="ja-JP" sz="2800" b="1" dirty="0">
                <a:solidFill>
                  <a:schemeClr val="tx1"/>
                </a:solidFill>
              </a:rPr>
              <a:t> </a:t>
            </a:r>
            <a:endParaRPr kumimoji="1" lang="ja-JP" altLang="en-US" sz="2800" b="1" dirty="0">
              <a:solidFill>
                <a:schemeClr val="tx1"/>
              </a:solidFill>
            </a:endParaRPr>
          </a:p>
        </p:txBody>
      </p:sp>
      <p:sp>
        <p:nvSpPr>
          <p:cNvPr id="7" name="object 3">
            <a:extLst>
              <a:ext uri="{FF2B5EF4-FFF2-40B4-BE49-F238E27FC236}">
                <a16:creationId xmlns:a16="http://schemas.microsoft.com/office/drawing/2014/main" id="{427BFC62-E683-54E0-97A4-2861635620B2}"/>
              </a:ext>
            </a:extLst>
          </p:cNvPr>
          <p:cNvSpPr txBox="1"/>
          <p:nvPr/>
        </p:nvSpPr>
        <p:spPr>
          <a:xfrm>
            <a:off x="60150" y="75841"/>
            <a:ext cx="2312924"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8" name="Picture 5" descr="http://csc-vietnam.vn/images/logos/1/unnamed.png">
            <a:extLst>
              <a:ext uri="{FF2B5EF4-FFF2-40B4-BE49-F238E27FC236}">
                <a16:creationId xmlns:a16="http://schemas.microsoft.com/office/drawing/2014/main" id="{76213E5D-9F4B-4F5D-36CC-790F65939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571744"/>
            <a:ext cx="12192000" cy="1233170"/>
          </a:xfrm>
          <a:custGeom>
            <a:avLst/>
            <a:gdLst/>
            <a:ahLst/>
            <a:cxnLst/>
            <a:rect l="l" t="t" r="r" b="b"/>
            <a:pathLst>
              <a:path w="12192000" h="1233170">
                <a:moveTo>
                  <a:pt x="12192000" y="0"/>
                </a:moveTo>
                <a:lnTo>
                  <a:pt x="0" y="0"/>
                </a:lnTo>
                <a:lnTo>
                  <a:pt x="0" y="1232915"/>
                </a:lnTo>
                <a:lnTo>
                  <a:pt x="12192000" y="1232915"/>
                </a:lnTo>
                <a:lnTo>
                  <a:pt x="12192000" y="0"/>
                </a:lnTo>
                <a:close/>
              </a:path>
            </a:pathLst>
          </a:custGeom>
          <a:solidFill>
            <a:srgbClr val="FFCCCC"/>
          </a:solidFill>
        </p:spPr>
        <p:txBody>
          <a:bodyPr wrap="square" lIns="0" tIns="0" rIns="0" bIns="0" rtlCol="0"/>
          <a:lstStyle/>
          <a:p>
            <a:endParaRPr/>
          </a:p>
        </p:txBody>
      </p:sp>
      <p:grpSp>
        <p:nvGrpSpPr>
          <p:cNvPr id="3" name="object 3"/>
          <p:cNvGrpSpPr/>
          <p:nvPr/>
        </p:nvGrpSpPr>
        <p:grpSpPr>
          <a:xfrm>
            <a:off x="254508" y="695070"/>
            <a:ext cx="11782042" cy="5503038"/>
            <a:chOff x="254508" y="695070"/>
            <a:chExt cx="11782042" cy="5503038"/>
          </a:xfrm>
        </p:grpSpPr>
        <p:sp>
          <p:nvSpPr>
            <p:cNvPr id="4" name="object 4"/>
            <p:cNvSpPr/>
            <p:nvPr/>
          </p:nvSpPr>
          <p:spPr>
            <a:xfrm>
              <a:off x="405638" y="695070"/>
              <a:ext cx="11393170" cy="0"/>
            </a:xfrm>
            <a:custGeom>
              <a:avLst/>
              <a:gdLst/>
              <a:ahLst/>
              <a:cxnLst/>
              <a:rect l="l" t="t" r="r" b="b"/>
              <a:pathLst>
                <a:path w="11393170">
                  <a:moveTo>
                    <a:pt x="0" y="0"/>
                  </a:moveTo>
                  <a:lnTo>
                    <a:pt x="11392916" y="0"/>
                  </a:lnTo>
                </a:path>
              </a:pathLst>
            </a:custGeom>
            <a:ln w="12700">
              <a:solidFill>
                <a:srgbClr val="A4A4A4"/>
              </a:solidFill>
              <a:prstDash val="dot"/>
            </a:ln>
          </p:spPr>
          <p:txBody>
            <a:bodyPr wrap="square" lIns="0" tIns="0" rIns="0" bIns="0" rtlCol="0"/>
            <a:lstStyle/>
            <a:p>
              <a:endParaRPr/>
            </a:p>
          </p:txBody>
        </p:sp>
        <p:sp>
          <p:nvSpPr>
            <p:cNvPr id="5" name="object 5"/>
            <p:cNvSpPr/>
            <p:nvPr/>
          </p:nvSpPr>
          <p:spPr>
            <a:xfrm>
              <a:off x="8961119" y="745235"/>
              <a:ext cx="3075431" cy="358749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950208" y="3051047"/>
              <a:ext cx="1877567" cy="135635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54508" y="4747260"/>
              <a:ext cx="2211324" cy="144018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2615184" y="4757928"/>
              <a:ext cx="2441448" cy="144018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213604" y="4747260"/>
              <a:ext cx="2478024" cy="144018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45551" y="4747260"/>
              <a:ext cx="2470404" cy="1440180"/>
            </a:xfrm>
            <a:prstGeom prst="rect">
              <a:avLst/>
            </a:prstGeom>
            <a:blipFill>
              <a:blip r:embed="rId7" cstate="print"/>
              <a:stretch>
                <a:fillRect/>
              </a:stretch>
            </a:blipFill>
          </p:spPr>
          <p:txBody>
            <a:bodyPr wrap="square" lIns="0" tIns="0" rIns="0" bIns="0" rtlCol="0"/>
            <a:lstStyle/>
            <a:p>
              <a:endParaRPr/>
            </a:p>
          </p:txBody>
        </p:sp>
      </p:grpSp>
      <p:sp>
        <p:nvSpPr>
          <p:cNvPr id="13" name="object 13"/>
          <p:cNvSpPr txBox="1"/>
          <p:nvPr/>
        </p:nvSpPr>
        <p:spPr>
          <a:xfrm>
            <a:off x="4099888" y="127067"/>
            <a:ext cx="4923714" cy="566822"/>
          </a:xfrm>
          <a:prstGeom prst="rect">
            <a:avLst/>
          </a:prstGeom>
        </p:spPr>
        <p:txBody>
          <a:bodyPr vert="horz" wrap="square" lIns="0" tIns="12700" rIns="0" bIns="0" rtlCol="0">
            <a:spAutoFit/>
          </a:bodyPr>
          <a:lstStyle/>
          <a:p>
            <a:pPr marL="12700">
              <a:lnSpc>
                <a:spcPct val="100000"/>
              </a:lnSpc>
              <a:spcBef>
                <a:spcPts val="100"/>
              </a:spcBef>
            </a:pPr>
            <a:r>
              <a:rPr lang="vi-VN" sz="1800" b="0" spc="10" dirty="0">
                <a:latin typeface="Noto Sans CJK JP Medium"/>
                <a:cs typeface="Noto Sans CJK JP Medium"/>
              </a:rPr>
              <a:t>Urutuya charge </a:t>
            </a:r>
            <a:r>
              <a:rPr sz="3600" b="1" dirty="0" err="1">
                <a:latin typeface="Arial"/>
                <a:cs typeface="Arial"/>
              </a:rPr>
              <a:t>CooL</a:t>
            </a:r>
            <a:r>
              <a:rPr sz="3600" b="1" spc="-45" dirty="0">
                <a:latin typeface="Arial"/>
                <a:cs typeface="Arial"/>
              </a:rPr>
              <a:t> </a:t>
            </a:r>
            <a:r>
              <a:rPr sz="3600" b="1" dirty="0">
                <a:latin typeface="Arial"/>
                <a:cs typeface="Arial"/>
              </a:rPr>
              <a:t>LIP</a:t>
            </a:r>
            <a:endParaRPr sz="3600" dirty="0">
              <a:latin typeface="Arial"/>
              <a:cs typeface="Arial"/>
            </a:endParaRPr>
          </a:p>
        </p:txBody>
      </p:sp>
      <p:sp>
        <p:nvSpPr>
          <p:cNvPr id="14" name="object 14"/>
          <p:cNvSpPr txBox="1"/>
          <p:nvPr/>
        </p:nvSpPr>
        <p:spPr>
          <a:xfrm>
            <a:off x="611126" y="4421504"/>
            <a:ext cx="1117510" cy="251351"/>
          </a:xfrm>
          <a:prstGeom prst="rect">
            <a:avLst/>
          </a:prstGeom>
          <a:solidFill>
            <a:srgbClr val="FF0000"/>
          </a:solidFill>
          <a:ln w="38100">
            <a:solidFill>
              <a:srgbClr val="FFFFFF"/>
            </a:solidFill>
          </a:ln>
        </p:spPr>
        <p:txBody>
          <a:bodyPr vert="horz" wrap="square" lIns="0" tIns="35560" rIns="0" bIns="0" rtlCol="0">
            <a:spAutoFit/>
          </a:bodyPr>
          <a:lstStyle/>
          <a:p>
            <a:pPr marL="110489">
              <a:lnSpc>
                <a:spcPct val="100000"/>
              </a:lnSpc>
              <a:spcBef>
                <a:spcPts val="280"/>
              </a:spcBef>
            </a:pPr>
            <a:r>
              <a:rPr lang="vi-VN" sz="1400" b="0" dirty="0">
                <a:solidFill>
                  <a:srgbClr val="FFFFFF"/>
                </a:solidFill>
                <a:latin typeface="Noto Sans CJK JP Medium"/>
                <a:cs typeface="Noto Sans CJK JP Medium"/>
              </a:rPr>
              <a:t>Trước dùng</a:t>
            </a:r>
            <a:endParaRPr sz="1400" dirty="0">
              <a:latin typeface="Noto Sans CJK JP Medium"/>
              <a:cs typeface="Noto Sans CJK JP Medium"/>
            </a:endParaRPr>
          </a:p>
        </p:txBody>
      </p:sp>
      <p:sp>
        <p:nvSpPr>
          <p:cNvPr id="33" name="object 33"/>
          <p:cNvSpPr txBox="1"/>
          <p:nvPr/>
        </p:nvSpPr>
        <p:spPr>
          <a:xfrm>
            <a:off x="395427" y="6264351"/>
            <a:ext cx="1854200" cy="197490"/>
          </a:xfrm>
          <a:prstGeom prst="rect">
            <a:avLst/>
          </a:prstGeom>
        </p:spPr>
        <p:txBody>
          <a:bodyPr vert="horz" wrap="square" lIns="0" tIns="12700" rIns="0" bIns="0" rtlCol="0">
            <a:spAutoFit/>
          </a:bodyPr>
          <a:lstStyle/>
          <a:p>
            <a:pPr marL="12700">
              <a:lnSpc>
                <a:spcPct val="100000"/>
              </a:lnSpc>
              <a:spcBef>
                <a:spcPts val="100"/>
              </a:spcBef>
            </a:pPr>
            <a:r>
              <a:rPr lang="vi-VN" sz="1200" dirty="0">
                <a:latin typeface="Calibri" panose="020F0502020204030204" pitchFamily="34" charset="0"/>
                <a:cs typeface="Calibri" panose="020F0502020204030204" pitchFamily="34" charset="0"/>
              </a:rPr>
              <a:t>Môi khô</a:t>
            </a:r>
            <a:r>
              <a:rPr sz="1200" dirty="0">
                <a:latin typeface="Calibri" panose="020F0502020204030204" pitchFamily="34" charset="0"/>
                <a:cs typeface="Calibri" panose="020F0502020204030204" pitchFamily="34" charset="0"/>
              </a:rPr>
              <a:t>・</a:t>
            </a:r>
            <a:r>
              <a:rPr lang="vi-VN" sz="1200" dirty="0">
                <a:latin typeface="Calibri" panose="020F0502020204030204" pitchFamily="34" charset="0"/>
                <a:cs typeface="Calibri" panose="020F0502020204030204" pitchFamily="34" charset="0"/>
              </a:rPr>
              <a:t>bợt màu</a:t>
            </a:r>
            <a:endParaRPr sz="1200" dirty="0">
              <a:latin typeface="Calibri" panose="020F0502020204030204" pitchFamily="34" charset="0"/>
              <a:cs typeface="Calibri" panose="020F0502020204030204" pitchFamily="34" charset="0"/>
            </a:endParaRPr>
          </a:p>
        </p:txBody>
      </p:sp>
      <p:sp>
        <p:nvSpPr>
          <p:cNvPr id="35" name="object 35"/>
          <p:cNvSpPr/>
          <p:nvPr/>
        </p:nvSpPr>
        <p:spPr>
          <a:xfrm>
            <a:off x="1633727" y="2944689"/>
            <a:ext cx="1143000" cy="884396"/>
          </a:xfrm>
          <a:prstGeom prst="rect">
            <a:avLst/>
          </a:prstGeom>
          <a:blipFill>
            <a:blip r:embed="rId8" cstate="print"/>
            <a:stretch>
              <a:fillRect/>
            </a:stretch>
          </a:blipFill>
        </p:spPr>
        <p:txBody>
          <a:bodyPr wrap="square" lIns="0" tIns="0" rIns="0" bIns="0" rtlCol="0"/>
          <a:lstStyle/>
          <a:p>
            <a:endParaRPr/>
          </a:p>
        </p:txBody>
      </p:sp>
      <p:sp>
        <p:nvSpPr>
          <p:cNvPr id="36" name="object 36"/>
          <p:cNvSpPr txBox="1"/>
          <p:nvPr/>
        </p:nvSpPr>
        <p:spPr>
          <a:xfrm>
            <a:off x="5286247" y="6271971"/>
            <a:ext cx="2311400" cy="383540"/>
          </a:xfrm>
          <a:prstGeom prst="rect">
            <a:avLst/>
          </a:prstGeom>
        </p:spPr>
        <p:txBody>
          <a:bodyPr vert="horz" wrap="square" lIns="0" tIns="24765" rIns="0" bIns="0" rtlCol="0">
            <a:spAutoFit/>
          </a:bodyPr>
          <a:lstStyle/>
          <a:p>
            <a:pPr marL="88900" marR="5080" indent="-76200">
              <a:lnSpc>
                <a:spcPts val="1380"/>
              </a:lnSpc>
              <a:spcBef>
                <a:spcPts val="195"/>
              </a:spcBef>
            </a:pPr>
            <a:r>
              <a:rPr lang="vi-VN" sz="1200" dirty="0">
                <a:latin typeface="kiloji"/>
                <a:cs typeface="kiloji"/>
              </a:rPr>
              <a:t>Astaxanthin được hấp thụ bởi môi và dần dần lan tỏa vào bên trong</a:t>
            </a:r>
            <a:endParaRPr sz="1200" dirty="0">
              <a:latin typeface="kiloji"/>
              <a:cs typeface="kiloji"/>
            </a:endParaRPr>
          </a:p>
        </p:txBody>
      </p:sp>
      <p:grpSp>
        <p:nvGrpSpPr>
          <p:cNvPr id="37" name="object 37"/>
          <p:cNvGrpSpPr/>
          <p:nvPr/>
        </p:nvGrpSpPr>
        <p:grpSpPr>
          <a:xfrm>
            <a:off x="2866453" y="3037141"/>
            <a:ext cx="9140190" cy="2908300"/>
            <a:chOff x="2866453" y="3037141"/>
            <a:chExt cx="9140190" cy="2908300"/>
          </a:xfrm>
        </p:grpSpPr>
        <p:sp>
          <p:nvSpPr>
            <p:cNvPr id="38" name="object 38"/>
            <p:cNvSpPr/>
            <p:nvPr/>
          </p:nvSpPr>
          <p:spPr>
            <a:xfrm>
              <a:off x="6083045" y="5212842"/>
              <a:ext cx="718185" cy="719455"/>
            </a:xfrm>
            <a:custGeom>
              <a:avLst/>
              <a:gdLst/>
              <a:ahLst/>
              <a:cxnLst/>
              <a:rect l="l" t="t" r="r" b="b"/>
              <a:pathLst>
                <a:path w="718184" h="719454">
                  <a:moveTo>
                    <a:pt x="0" y="359663"/>
                  </a:moveTo>
                  <a:lnTo>
                    <a:pt x="3275" y="310861"/>
                  </a:lnTo>
                  <a:lnTo>
                    <a:pt x="12818" y="264054"/>
                  </a:lnTo>
                  <a:lnTo>
                    <a:pt x="28199" y="219670"/>
                  </a:lnTo>
                  <a:lnTo>
                    <a:pt x="48993" y="178138"/>
                  </a:lnTo>
                  <a:lnTo>
                    <a:pt x="74772" y="139887"/>
                  </a:lnTo>
                  <a:lnTo>
                    <a:pt x="105108" y="105346"/>
                  </a:lnTo>
                  <a:lnTo>
                    <a:pt x="139574" y="74943"/>
                  </a:lnTo>
                  <a:lnTo>
                    <a:pt x="177743" y="49106"/>
                  </a:lnTo>
                  <a:lnTo>
                    <a:pt x="219188" y="28265"/>
                  </a:lnTo>
                  <a:lnTo>
                    <a:pt x="263480" y="12848"/>
                  </a:lnTo>
                  <a:lnTo>
                    <a:pt x="310194" y="3283"/>
                  </a:lnTo>
                  <a:lnTo>
                    <a:pt x="358901" y="0"/>
                  </a:lnTo>
                  <a:lnTo>
                    <a:pt x="407609" y="3283"/>
                  </a:lnTo>
                  <a:lnTo>
                    <a:pt x="454323" y="12848"/>
                  </a:lnTo>
                  <a:lnTo>
                    <a:pt x="498615" y="28265"/>
                  </a:lnTo>
                  <a:lnTo>
                    <a:pt x="540060" y="49106"/>
                  </a:lnTo>
                  <a:lnTo>
                    <a:pt x="578229" y="74943"/>
                  </a:lnTo>
                  <a:lnTo>
                    <a:pt x="612695" y="105346"/>
                  </a:lnTo>
                  <a:lnTo>
                    <a:pt x="643031" y="139887"/>
                  </a:lnTo>
                  <a:lnTo>
                    <a:pt x="668810" y="178138"/>
                  </a:lnTo>
                  <a:lnTo>
                    <a:pt x="689604" y="219670"/>
                  </a:lnTo>
                  <a:lnTo>
                    <a:pt x="704985" y="264054"/>
                  </a:lnTo>
                  <a:lnTo>
                    <a:pt x="714528" y="310861"/>
                  </a:lnTo>
                  <a:lnTo>
                    <a:pt x="717803" y="359663"/>
                  </a:lnTo>
                  <a:lnTo>
                    <a:pt x="714528" y="408469"/>
                  </a:lnTo>
                  <a:lnTo>
                    <a:pt x="704985" y="455278"/>
                  </a:lnTo>
                  <a:lnTo>
                    <a:pt x="689604" y="499663"/>
                  </a:lnTo>
                  <a:lnTo>
                    <a:pt x="668810" y="541194"/>
                  </a:lnTo>
                  <a:lnTo>
                    <a:pt x="643031" y="579445"/>
                  </a:lnTo>
                  <a:lnTo>
                    <a:pt x="612695" y="613986"/>
                  </a:lnTo>
                  <a:lnTo>
                    <a:pt x="578229" y="644388"/>
                  </a:lnTo>
                  <a:lnTo>
                    <a:pt x="540060" y="670224"/>
                  </a:lnTo>
                  <a:lnTo>
                    <a:pt x="498615" y="691064"/>
                  </a:lnTo>
                  <a:lnTo>
                    <a:pt x="454323" y="706480"/>
                  </a:lnTo>
                  <a:lnTo>
                    <a:pt x="407609" y="716044"/>
                  </a:lnTo>
                  <a:lnTo>
                    <a:pt x="358901" y="719327"/>
                  </a:lnTo>
                  <a:lnTo>
                    <a:pt x="310194" y="716044"/>
                  </a:lnTo>
                  <a:lnTo>
                    <a:pt x="263480" y="706480"/>
                  </a:lnTo>
                  <a:lnTo>
                    <a:pt x="219188" y="691064"/>
                  </a:lnTo>
                  <a:lnTo>
                    <a:pt x="177743" y="670224"/>
                  </a:lnTo>
                  <a:lnTo>
                    <a:pt x="139574" y="644388"/>
                  </a:lnTo>
                  <a:lnTo>
                    <a:pt x="105108" y="613986"/>
                  </a:lnTo>
                  <a:lnTo>
                    <a:pt x="74772" y="579445"/>
                  </a:lnTo>
                  <a:lnTo>
                    <a:pt x="48993" y="541194"/>
                  </a:lnTo>
                  <a:lnTo>
                    <a:pt x="28199" y="499663"/>
                  </a:lnTo>
                  <a:lnTo>
                    <a:pt x="12818" y="455278"/>
                  </a:lnTo>
                  <a:lnTo>
                    <a:pt x="3275" y="408469"/>
                  </a:lnTo>
                  <a:lnTo>
                    <a:pt x="0" y="359663"/>
                  </a:lnTo>
                  <a:close/>
                </a:path>
              </a:pathLst>
            </a:custGeom>
            <a:ln w="25400">
              <a:solidFill>
                <a:srgbClr val="FFFFFF"/>
              </a:solidFill>
              <a:prstDash val="dash"/>
            </a:ln>
          </p:spPr>
          <p:txBody>
            <a:bodyPr wrap="square" lIns="0" tIns="0" rIns="0" bIns="0" rtlCol="0"/>
            <a:lstStyle/>
            <a:p>
              <a:endParaRPr/>
            </a:p>
          </p:txBody>
        </p:sp>
        <p:sp>
          <p:nvSpPr>
            <p:cNvPr id="39" name="object 39"/>
            <p:cNvSpPr/>
            <p:nvPr/>
          </p:nvSpPr>
          <p:spPr>
            <a:xfrm>
              <a:off x="10492739" y="4847844"/>
              <a:ext cx="1513331" cy="1077468"/>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2871216" y="3041904"/>
              <a:ext cx="1293495" cy="786765"/>
            </a:xfrm>
            <a:custGeom>
              <a:avLst/>
              <a:gdLst/>
              <a:ahLst/>
              <a:cxnLst/>
              <a:rect l="l" t="t" r="r" b="b"/>
              <a:pathLst>
                <a:path w="1293495" h="786764">
                  <a:moveTo>
                    <a:pt x="1185671" y="0"/>
                  </a:moveTo>
                  <a:lnTo>
                    <a:pt x="0" y="0"/>
                  </a:lnTo>
                  <a:lnTo>
                    <a:pt x="0" y="786384"/>
                  </a:lnTo>
                  <a:lnTo>
                    <a:pt x="1185671" y="786384"/>
                  </a:lnTo>
                  <a:lnTo>
                    <a:pt x="1185671" y="655320"/>
                  </a:lnTo>
                  <a:lnTo>
                    <a:pt x="1293368" y="533019"/>
                  </a:lnTo>
                  <a:lnTo>
                    <a:pt x="1185671" y="458724"/>
                  </a:lnTo>
                  <a:lnTo>
                    <a:pt x="1185671" y="0"/>
                  </a:lnTo>
                  <a:close/>
                </a:path>
              </a:pathLst>
            </a:custGeom>
            <a:solidFill>
              <a:srgbClr val="FFFFCC"/>
            </a:solidFill>
          </p:spPr>
          <p:txBody>
            <a:bodyPr wrap="square" lIns="0" tIns="0" rIns="0" bIns="0" rtlCol="0"/>
            <a:lstStyle/>
            <a:p>
              <a:endParaRPr/>
            </a:p>
          </p:txBody>
        </p:sp>
        <p:sp>
          <p:nvSpPr>
            <p:cNvPr id="41" name="object 41"/>
            <p:cNvSpPr/>
            <p:nvPr/>
          </p:nvSpPr>
          <p:spPr>
            <a:xfrm>
              <a:off x="2871216" y="3041904"/>
              <a:ext cx="1293495" cy="786765"/>
            </a:xfrm>
            <a:custGeom>
              <a:avLst/>
              <a:gdLst/>
              <a:ahLst/>
              <a:cxnLst/>
              <a:rect l="l" t="t" r="r" b="b"/>
              <a:pathLst>
                <a:path w="1293495" h="786764">
                  <a:moveTo>
                    <a:pt x="0" y="0"/>
                  </a:moveTo>
                  <a:lnTo>
                    <a:pt x="691642" y="0"/>
                  </a:lnTo>
                  <a:lnTo>
                    <a:pt x="988059" y="0"/>
                  </a:lnTo>
                  <a:lnTo>
                    <a:pt x="1185671" y="0"/>
                  </a:lnTo>
                  <a:lnTo>
                    <a:pt x="1185671" y="458724"/>
                  </a:lnTo>
                  <a:lnTo>
                    <a:pt x="1293368" y="533019"/>
                  </a:lnTo>
                  <a:lnTo>
                    <a:pt x="1185671" y="655320"/>
                  </a:lnTo>
                  <a:lnTo>
                    <a:pt x="1185671" y="786384"/>
                  </a:lnTo>
                  <a:lnTo>
                    <a:pt x="988059" y="786384"/>
                  </a:lnTo>
                  <a:lnTo>
                    <a:pt x="691642" y="786384"/>
                  </a:lnTo>
                  <a:lnTo>
                    <a:pt x="0" y="786384"/>
                  </a:lnTo>
                  <a:lnTo>
                    <a:pt x="0" y="655320"/>
                  </a:lnTo>
                  <a:lnTo>
                    <a:pt x="0" y="458724"/>
                  </a:lnTo>
                  <a:lnTo>
                    <a:pt x="0" y="0"/>
                  </a:lnTo>
                  <a:close/>
                </a:path>
              </a:pathLst>
            </a:custGeom>
            <a:ln w="9525">
              <a:solidFill>
                <a:srgbClr val="000000"/>
              </a:solidFill>
            </a:ln>
          </p:spPr>
          <p:txBody>
            <a:bodyPr wrap="square" lIns="0" tIns="0" rIns="0" bIns="0" rtlCol="0"/>
            <a:lstStyle/>
            <a:p>
              <a:endParaRPr/>
            </a:p>
          </p:txBody>
        </p:sp>
      </p:grpSp>
      <p:sp>
        <p:nvSpPr>
          <p:cNvPr id="42" name="object 42"/>
          <p:cNvSpPr txBox="1"/>
          <p:nvPr/>
        </p:nvSpPr>
        <p:spPr>
          <a:xfrm>
            <a:off x="8212073" y="6264351"/>
            <a:ext cx="1701800" cy="382156"/>
          </a:xfrm>
          <a:prstGeom prst="rect">
            <a:avLst/>
          </a:prstGeom>
        </p:spPr>
        <p:txBody>
          <a:bodyPr vert="horz" wrap="square" lIns="0" tIns="12700" rIns="0" bIns="0" rtlCol="0">
            <a:spAutoFit/>
          </a:bodyPr>
          <a:lstStyle/>
          <a:p>
            <a:pPr marL="12700" marR="5080" indent="76200">
              <a:lnSpc>
                <a:spcPct val="100000"/>
              </a:lnSpc>
              <a:spcBef>
                <a:spcPts val="100"/>
              </a:spcBef>
            </a:pPr>
            <a:r>
              <a:rPr lang="vi-VN" sz="1200" dirty="0">
                <a:latin typeface="kiloji"/>
                <a:cs typeface="kiloji"/>
              </a:rPr>
              <a:t>Cải thiện khí sắc</a:t>
            </a:r>
            <a:r>
              <a:rPr sz="1200" dirty="0">
                <a:latin typeface="kiloji"/>
                <a:cs typeface="kiloji"/>
              </a:rPr>
              <a:t>・</a:t>
            </a:r>
            <a:r>
              <a:rPr lang="vi-VN" sz="1200" dirty="0">
                <a:latin typeface="kiloji"/>
                <a:cs typeface="kiloji"/>
              </a:rPr>
              <a:t>nếp nhăn nhỏ, môi căng mướt</a:t>
            </a:r>
            <a:endParaRPr sz="1200" dirty="0">
              <a:latin typeface="kiloji"/>
              <a:cs typeface="kiloji"/>
            </a:endParaRPr>
          </a:p>
        </p:txBody>
      </p:sp>
      <p:sp>
        <p:nvSpPr>
          <p:cNvPr id="43" name="object 43"/>
          <p:cNvSpPr txBox="1"/>
          <p:nvPr/>
        </p:nvSpPr>
        <p:spPr>
          <a:xfrm>
            <a:off x="2985007" y="3106039"/>
            <a:ext cx="960119" cy="639278"/>
          </a:xfrm>
          <a:prstGeom prst="rect">
            <a:avLst/>
          </a:prstGeom>
        </p:spPr>
        <p:txBody>
          <a:bodyPr vert="horz" wrap="square" lIns="0" tIns="23495" rIns="0" bIns="0" rtlCol="0">
            <a:spAutoFit/>
          </a:bodyPr>
          <a:lstStyle/>
          <a:p>
            <a:pPr marL="12700" marR="5080" algn="ctr">
              <a:lnSpc>
                <a:spcPts val="1210"/>
              </a:lnSpc>
              <a:spcBef>
                <a:spcPts val="185"/>
              </a:spcBef>
            </a:pPr>
            <a:r>
              <a:rPr lang="vi-VN" sz="1050" spc="5" dirty="0">
                <a:latin typeface="kiloji"/>
                <a:cs typeface="kiloji"/>
              </a:rPr>
              <a:t>Khi dán miếng đắp vẫn mở miệng được ko sao</a:t>
            </a:r>
            <a:r>
              <a:rPr sz="1050" spc="5" dirty="0">
                <a:latin typeface="kiloji"/>
                <a:cs typeface="kiloji"/>
              </a:rPr>
              <a:t>！</a:t>
            </a:r>
            <a:endParaRPr sz="1050" dirty="0">
              <a:latin typeface="kiloji"/>
              <a:cs typeface="kiloji"/>
            </a:endParaRPr>
          </a:p>
        </p:txBody>
      </p:sp>
      <p:sp>
        <p:nvSpPr>
          <p:cNvPr id="44" name="object 44"/>
          <p:cNvSpPr/>
          <p:nvPr/>
        </p:nvSpPr>
        <p:spPr>
          <a:xfrm>
            <a:off x="128015" y="845819"/>
            <a:ext cx="6429756" cy="1932431"/>
          </a:xfrm>
          <a:prstGeom prst="rect">
            <a:avLst/>
          </a:prstGeom>
          <a:blipFill>
            <a:blip r:embed="rId10" cstate="print"/>
            <a:stretch>
              <a:fillRect/>
            </a:stretch>
          </a:blipFill>
        </p:spPr>
        <p:txBody>
          <a:bodyPr wrap="square" lIns="0" tIns="0" rIns="0" bIns="0" rtlCol="0"/>
          <a:lstStyle/>
          <a:p>
            <a:endParaRPr/>
          </a:p>
        </p:txBody>
      </p:sp>
      <p:sp>
        <p:nvSpPr>
          <p:cNvPr id="45" name="object 45"/>
          <p:cNvSpPr txBox="1"/>
          <p:nvPr/>
        </p:nvSpPr>
        <p:spPr>
          <a:xfrm>
            <a:off x="6914515" y="853313"/>
            <a:ext cx="1701800" cy="574675"/>
          </a:xfrm>
          <a:prstGeom prst="rect">
            <a:avLst/>
          </a:prstGeom>
        </p:spPr>
        <p:txBody>
          <a:bodyPr vert="horz" wrap="square" lIns="0" tIns="104139" rIns="0" bIns="0" rtlCol="0">
            <a:spAutoFit/>
          </a:bodyPr>
          <a:lstStyle/>
          <a:p>
            <a:pPr algn="ctr">
              <a:lnSpc>
                <a:spcPct val="100000"/>
              </a:lnSpc>
              <a:spcBef>
                <a:spcPts val="819"/>
              </a:spcBef>
            </a:pPr>
            <a:r>
              <a:rPr lang="vi-VN" sz="1200" b="0" dirty="0">
                <a:latin typeface="Noto Sans CJK JP Medium"/>
                <a:cs typeface="Noto Sans CJK JP Medium"/>
              </a:rPr>
              <a:t>Lip volume</a:t>
            </a:r>
            <a:endParaRPr sz="1200" dirty="0">
              <a:latin typeface="Noto Sans CJK JP Medium"/>
              <a:cs typeface="Noto Sans CJK JP Medium"/>
            </a:endParaRPr>
          </a:p>
          <a:p>
            <a:pPr algn="ctr">
              <a:lnSpc>
                <a:spcPct val="100000"/>
              </a:lnSpc>
              <a:spcBef>
                <a:spcPts val="720"/>
              </a:spcBef>
            </a:pPr>
            <a:r>
              <a:rPr sz="1200" b="0" dirty="0">
                <a:latin typeface="Noto Sans CJK JP Medium"/>
                <a:cs typeface="Noto Sans CJK JP Medium"/>
              </a:rPr>
              <a:t>＝</a:t>
            </a:r>
            <a:r>
              <a:rPr lang="vi-VN" sz="1200" b="0" dirty="0">
                <a:latin typeface="Noto Sans CJK JP Medium"/>
                <a:cs typeface="Noto Sans CJK JP Medium"/>
              </a:rPr>
              <a:t>kiểm tra độ căng</a:t>
            </a:r>
            <a:r>
              <a:rPr sz="1200" b="0" dirty="0">
                <a:latin typeface="Noto Sans CJK JP Medium"/>
                <a:cs typeface="Noto Sans CJK JP Medium"/>
              </a:rPr>
              <a:t>！</a:t>
            </a:r>
            <a:endParaRPr sz="1200" dirty="0">
              <a:latin typeface="Noto Sans CJK JP Medium"/>
              <a:cs typeface="Noto Sans CJK JP Medium"/>
            </a:endParaRPr>
          </a:p>
        </p:txBody>
      </p:sp>
      <p:sp>
        <p:nvSpPr>
          <p:cNvPr id="46" name="object 46"/>
          <p:cNvSpPr txBox="1"/>
          <p:nvPr/>
        </p:nvSpPr>
        <p:spPr>
          <a:xfrm>
            <a:off x="6495288" y="2340864"/>
            <a:ext cx="2466340" cy="627095"/>
          </a:xfrm>
          <a:prstGeom prst="rect">
            <a:avLst/>
          </a:prstGeom>
          <a:solidFill>
            <a:srgbClr val="00AFEF"/>
          </a:solidFill>
        </p:spPr>
        <p:txBody>
          <a:bodyPr vert="horz" wrap="square" lIns="0" tIns="34290" rIns="0" bIns="0" rtlCol="0">
            <a:spAutoFit/>
          </a:bodyPr>
          <a:lstStyle/>
          <a:p>
            <a:pPr marL="427355" marR="304165" indent="-114300">
              <a:lnSpc>
                <a:spcPct val="100000"/>
              </a:lnSpc>
              <a:spcBef>
                <a:spcPts val="270"/>
              </a:spcBef>
            </a:pPr>
            <a:r>
              <a:rPr lang="vi-VN" sz="1800" b="0" spc="10" dirty="0">
                <a:solidFill>
                  <a:srgbClr val="FFFFFF"/>
                </a:solidFill>
                <a:latin typeface="Noto Sans CJK JP Medium"/>
                <a:cs typeface="Noto Sans CJK JP Medium"/>
              </a:rPr>
              <a:t>Lip volume</a:t>
            </a:r>
          </a:p>
          <a:p>
            <a:pPr marL="427355" marR="304165" indent="-114300">
              <a:lnSpc>
                <a:spcPct val="100000"/>
              </a:lnSpc>
              <a:spcBef>
                <a:spcPts val="270"/>
              </a:spcBef>
            </a:pPr>
            <a:r>
              <a:rPr sz="1800" b="0" spc="10" dirty="0">
                <a:solidFill>
                  <a:srgbClr val="FFFFFF"/>
                </a:solidFill>
                <a:latin typeface="Noto Sans CJK JP Medium"/>
                <a:cs typeface="Noto Sans CJK JP Medium"/>
              </a:rPr>
              <a:t>３００％</a:t>
            </a:r>
            <a:r>
              <a:rPr lang="vi-VN" sz="1800" b="0" spc="10" dirty="0">
                <a:solidFill>
                  <a:srgbClr val="FFFFFF"/>
                </a:solidFill>
                <a:latin typeface="Noto Sans CJK JP Medium"/>
                <a:cs typeface="Noto Sans CJK JP Medium"/>
              </a:rPr>
              <a:t> up</a:t>
            </a:r>
            <a:endParaRPr sz="1800" dirty="0">
              <a:latin typeface="Noto Sans CJK JP Medium"/>
              <a:cs typeface="Noto Sans CJK JP Medium"/>
            </a:endParaRPr>
          </a:p>
        </p:txBody>
      </p:sp>
      <p:sp>
        <p:nvSpPr>
          <p:cNvPr id="47" name="object 47"/>
          <p:cNvSpPr/>
          <p:nvPr/>
        </p:nvSpPr>
        <p:spPr>
          <a:xfrm>
            <a:off x="7216521" y="4345051"/>
            <a:ext cx="1407160" cy="307975"/>
          </a:xfrm>
          <a:custGeom>
            <a:avLst/>
            <a:gdLst/>
            <a:ahLst/>
            <a:cxnLst/>
            <a:rect l="l" t="t" r="r" b="b"/>
            <a:pathLst>
              <a:path w="1407159" h="307975">
                <a:moveTo>
                  <a:pt x="1338072" y="166116"/>
                </a:moveTo>
                <a:lnTo>
                  <a:pt x="68580" y="166116"/>
                </a:lnTo>
                <a:lnTo>
                  <a:pt x="68580" y="307848"/>
                </a:lnTo>
                <a:lnTo>
                  <a:pt x="1338072" y="307848"/>
                </a:lnTo>
                <a:lnTo>
                  <a:pt x="1338072" y="166116"/>
                </a:lnTo>
                <a:close/>
              </a:path>
              <a:path w="1407159" h="307975">
                <a:moveTo>
                  <a:pt x="1406652" y="0"/>
                </a:moveTo>
                <a:lnTo>
                  <a:pt x="132588" y="0"/>
                </a:lnTo>
                <a:lnTo>
                  <a:pt x="0" y="0"/>
                </a:lnTo>
                <a:lnTo>
                  <a:pt x="0" y="155448"/>
                </a:lnTo>
                <a:lnTo>
                  <a:pt x="132588" y="155448"/>
                </a:lnTo>
                <a:lnTo>
                  <a:pt x="1406652" y="155448"/>
                </a:lnTo>
                <a:lnTo>
                  <a:pt x="1406652" y="0"/>
                </a:lnTo>
                <a:close/>
              </a:path>
            </a:pathLst>
          </a:custGeom>
          <a:solidFill>
            <a:srgbClr val="FFFF00"/>
          </a:solidFill>
        </p:spPr>
        <p:txBody>
          <a:bodyPr wrap="square" lIns="0" tIns="0" rIns="0" bIns="0" rtlCol="0"/>
          <a:lstStyle/>
          <a:p>
            <a:endParaRPr/>
          </a:p>
        </p:txBody>
      </p:sp>
      <p:sp>
        <p:nvSpPr>
          <p:cNvPr id="48" name="object 48"/>
          <p:cNvSpPr txBox="1"/>
          <p:nvPr/>
        </p:nvSpPr>
        <p:spPr>
          <a:xfrm>
            <a:off x="7204964" y="4333494"/>
            <a:ext cx="1430020" cy="319959"/>
          </a:xfrm>
          <a:prstGeom prst="rect">
            <a:avLst/>
          </a:prstGeom>
        </p:spPr>
        <p:txBody>
          <a:bodyPr vert="horz" wrap="square" lIns="0" tIns="12065" rIns="0" bIns="0" rtlCol="0">
            <a:spAutoFit/>
          </a:bodyPr>
          <a:lstStyle/>
          <a:p>
            <a:pPr marL="80645" marR="5080" indent="-68580">
              <a:lnSpc>
                <a:spcPct val="100000"/>
              </a:lnSpc>
              <a:spcBef>
                <a:spcPts val="95"/>
              </a:spcBef>
            </a:pPr>
            <a:r>
              <a:rPr sz="1000" spc="35" dirty="0">
                <a:latin typeface="DejaVu Sans"/>
                <a:cs typeface="DejaVu Sans"/>
              </a:rPr>
              <a:t>⁂</a:t>
            </a:r>
            <a:r>
              <a:rPr lang="vi-VN" sz="1000" spc="35" dirty="0">
                <a:latin typeface="DejaVu Sans"/>
                <a:cs typeface="DejaVu Sans"/>
              </a:rPr>
              <a:t>Trạng thái không bôi son gì</a:t>
            </a:r>
            <a:r>
              <a:rPr lang="vi-VN" sz="1000" spc="5" dirty="0">
                <a:latin typeface="kiloji"/>
                <a:cs typeface="kiloji"/>
              </a:rPr>
              <a:t>.</a:t>
            </a:r>
            <a:endParaRPr sz="1000" dirty="0">
              <a:latin typeface="kiloji"/>
              <a:cs typeface="kiloji"/>
            </a:endParaRPr>
          </a:p>
        </p:txBody>
      </p:sp>
      <p:sp>
        <p:nvSpPr>
          <p:cNvPr id="49" name="object 49"/>
          <p:cNvSpPr txBox="1"/>
          <p:nvPr/>
        </p:nvSpPr>
        <p:spPr>
          <a:xfrm>
            <a:off x="2910584" y="4791075"/>
            <a:ext cx="2054225" cy="308418"/>
          </a:xfrm>
          <a:prstGeom prst="rect">
            <a:avLst/>
          </a:prstGeom>
          <a:solidFill>
            <a:srgbClr val="FFFF00"/>
          </a:solidFill>
        </p:spPr>
        <p:txBody>
          <a:bodyPr vert="horz" wrap="square" lIns="0" tIns="635" rIns="0" bIns="0" rtlCol="0">
            <a:spAutoFit/>
          </a:bodyPr>
          <a:lstStyle/>
          <a:p>
            <a:pPr>
              <a:lnSpc>
                <a:spcPct val="100000"/>
              </a:lnSpc>
              <a:spcBef>
                <a:spcPts val="5"/>
              </a:spcBef>
            </a:pPr>
            <a:r>
              <a:rPr sz="1000" spc="35" dirty="0">
                <a:latin typeface="DejaVu Sans"/>
                <a:cs typeface="DejaVu Sans"/>
              </a:rPr>
              <a:t>⁂</a:t>
            </a:r>
            <a:r>
              <a:rPr lang="vi-VN" sz="1000" spc="35" dirty="0">
                <a:latin typeface="DejaVu Sans"/>
                <a:cs typeface="DejaVu Sans"/>
              </a:rPr>
              <a:t>Các đầu kim khiến hơi nhói nhói! Nhưng ít kích thích</a:t>
            </a:r>
            <a:endParaRPr sz="1000" dirty="0">
              <a:latin typeface="kiloji"/>
              <a:cs typeface="kiloji"/>
            </a:endParaRPr>
          </a:p>
        </p:txBody>
      </p:sp>
      <p:grpSp>
        <p:nvGrpSpPr>
          <p:cNvPr id="50" name="object 50"/>
          <p:cNvGrpSpPr/>
          <p:nvPr/>
        </p:nvGrpSpPr>
        <p:grpSpPr>
          <a:xfrm>
            <a:off x="5869940" y="1704594"/>
            <a:ext cx="6192520" cy="4863845"/>
            <a:chOff x="5869940" y="1704594"/>
            <a:chExt cx="6192520" cy="4863845"/>
          </a:xfrm>
        </p:grpSpPr>
        <p:sp>
          <p:nvSpPr>
            <p:cNvPr id="51" name="object 51"/>
            <p:cNvSpPr/>
            <p:nvPr/>
          </p:nvSpPr>
          <p:spPr>
            <a:xfrm>
              <a:off x="5869940" y="5826252"/>
              <a:ext cx="317500" cy="410845"/>
            </a:xfrm>
            <a:custGeom>
              <a:avLst/>
              <a:gdLst/>
              <a:ahLst/>
              <a:cxnLst/>
              <a:rect l="l" t="t" r="r" b="b"/>
              <a:pathLst>
                <a:path w="317500" h="410845">
                  <a:moveTo>
                    <a:pt x="30987" y="362623"/>
                  </a:moveTo>
                  <a:lnTo>
                    <a:pt x="0" y="402932"/>
                  </a:lnTo>
                  <a:lnTo>
                    <a:pt x="10160" y="410667"/>
                  </a:lnTo>
                  <a:lnTo>
                    <a:pt x="41021" y="370357"/>
                  </a:lnTo>
                  <a:lnTo>
                    <a:pt x="30987" y="362623"/>
                  </a:lnTo>
                  <a:close/>
                </a:path>
                <a:path w="317500" h="410845">
                  <a:moveTo>
                    <a:pt x="85089" y="292087"/>
                  </a:moveTo>
                  <a:lnTo>
                    <a:pt x="54101" y="332397"/>
                  </a:lnTo>
                  <a:lnTo>
                    <a:pt x="64262" y="340118"/>
                  </a:lnTo>
                  <a:lnTo>
                    <a:pt x="95123" y="299808"/>
                  </a:lnTo>
                  <a:lnTo>
                    <a:pt x="85089" y="292087"/>
                  </a:lnTo>
                  <a:close/>
                </a:path>
                <a:path w="317500" h="410845">
                  <a:moveTo>
                    <a:pt x="139192" y="221538"/>
                  </a:moveTo>
                  <a:lnTo>
                    <a:pt x="108204" y="261848"/>
                  </a:lnTo>
                  <a:lnTo>
                    <a:pt x="118363" y="269582"/>
                  </a:lnTo>
                  <a:lnTo>
                    <a:pt x="149225" y="229273"/>
                  </a:lnTo>
                  <a:lnTo>
                    <a:pt x="139192" y="221538"/>
                  </a:lnTo>
                  <a:close/>
                </a:path>
                <a:path w="317500" h="410845">
                  <a:moveTo>
                    <a:pt x="193294" y="151003"/>
                  </a:moveTo>
                  <a:lnTo>
                    <a:pt x="162306" y="191312"/>
                  </a:lnTo>
                  <a:lnTo>
                    <a:pt x="172465" y="199034"/>
                  </a:lnTo>
                  <a:lnTo>
                    <a:pt x="203326" y="158724"/>
                  </a:lnTo>
                  <a:lnTo>
                    <a:pt x="193294" y="151003"/>
                  </a:lnTo>
                  <a:close/>
                </a:path>
                <a:path w="317500" h="410845">
                  <a:moveTo>
                    <a:pt x="247396" y="80454"/>
                  </a:moveTo>
                  <a:lnTo>
                    <a:pt x="216408" y="120764"/>
                  </a:lnTo>
                  <a:lnTo>
                    <a:pt x="226568" y="128498"/>
                  </a:lnTo>
                  <a:lnTo>
                    <a:pt x="257429" y="88188"/>
                  </a:lnTo>
                  <a:lnTo>
                    <a:pt x="247396" y="80454"/>
                  </a:lnTo>
                  <a:close/>
                </a:path>
                <a:path w="317500" h="410845">
                  <a:moveTo>
                    <a:pt x="317119" y="0"/>
                  </a:moveTo>
                  <a:lnTo>
                    <a:pt x="240411" y="37274"/>
                  </a:lnTo>
                  <a:lnTo>
                    <a:pt x="300989" y="83654"/>
                  </a:lnTo>
                  <a:lnTo>
                    <a:pt x="305943" y="57962"/>
                  </a:lnTo>
                  <a:lnTo>
                    <a:pt x="280670" y="57962"/>
                  </a:lnTo>
                  <a:lnTo>
                    <a:pt x="270510" y="50228"/>
                  </a:lnTo>
                  <a:lnTo>
                    <a:pt x="273431" y="46520"/>
                  </a:lnTo>
                  <a:lnTo>
                    <a:pt x="308149" y="46520"/>
                  </a:lnTo>
                  <a:lnTo>
                    <a:pt x="317119" y="0"/>
                  </a:lnTo>
                  <a:close/>
                </a:path>
                <a:path w="317500" h="410845">
                  <a:moveTo>
                    <a:pt x="273431" y="46520"/>
                  </a:moveTo>
                  <a:lnTo>
                    <a:pt x="270510" y="50228"/>
                  </a:lnTo>
                  <a:lnTo>
                    <a:pt x="280670" y="57962"/>
                  </a:lnTo>
                  <a:lnTo>
                    <a:pt x="283463" y="54254"/>
                  </a:lnTo>
                  <a:lnTo>
                    <a:pt x="273431" y="46520"/>
                  </a:lnTo>
                  <a:close/>
                </a:path>
                <a:path w="317500" h="410845">
                  <a:moveTo>
                    <a:pt x="308149" y="46520"/>
                  </a:moveTo>
                  <a:lnTo>
                    <a:pt x="273431" y="46520"/>
                  </a:lnTo>
                  <a:lnTo>
                    <a:pt x="283463" y="54254"/>
                  </a:lnTo>
                  <a:lnTo>
                    <a:pt x="280670" y="57962"/>
                  </a:lnTo>
                  <a:lnTo>
                    <a:pt x="305943" y="57962"/>
                  </a:lnTo>
                  <a:lnTo>
                    <a:pt x="308149" y="46520"/>
                  </a:lnTo>
                  <a:close/>
                </a:path>
              </a:pathLst>
            </a:custGeom>
            <a:solidFill>
              <a:srgbClr val="FFFFFF"/>
            </a:solidFill>
          </p:spPr>
          <p:txBody>
            <a:bodyPr wrap="square" lIns="0" tIns="0" rIns="0" bIns="0" rtlCol="0"/>
            <a:lstStyle/>
            <a:p>
              <a:endParaRPr/>
            </a:p>
          </p:txBody>
        </p:sp>
        <p:sp>
          <p:nvSpPr>
            <p:cNvPr id="52" name="object 52"/>
            <p:cNvSpPr/>
            <p:nvPr/>
          </p:nvSpPr>
          <p:spPr>
            <a:xfrm>
              <a:off x="7181850" y="1704594"/>
              <a:ext cx="1169035" cy="428625"/>
            </a:xfrm>
            <a:custGeom>
              <a:avLst/>
              <a:gdLst/>
              <a:ahLst/>
              <a:cxnLst/>
              <a:rect l="l" t="t" r="r" b="b"/>
              <a:pathLst>
                <a:path w="1169034" h="428625">
                  <a:moveTo>
                    <a:pt x="876680" y="0"/>
                  </a:moveTo>
                  <a:lnTo>
                    <a:pt x="292226" y="0"/>
                  </a:lnTo>
                  <a:lnTo>
                    <a:pt x="292226" y="214121"/>
                  </a:lnTo>
                  <a:lnTo>
                    <a:pt x="0" y="214121"/>
                  </a:lnTo>
                  <a:lnTo>
                    <a:pt x="584453" y="428243"/>
                  </a:lnTo>
                  <a:lnTo>
                    <a:pt x="1168907" y="214121"/>
                  </a:lnTo>
                  <a:lnTo>
                    <a:pt x="876680" y="214121"/>
                  </a:lnTo>
                  <a:lnTo>
                    <a:pt x="876680" y="0"/>
                  </a:lnTo>
                  <a:close/>
                </a:path>
              </a:pathLst>
            </a:custGeom>
            <a:solidFill>
              <a:srgbClr val="00AFEF"/>
            </a:solidFill>
          </p:spPr>
          <p:txBody>
            <a:bodyPr wrap="square" lIns="0" tIns="0" rIns="0" bIns="0" rtlCol="0"/>
            <a:lstStyle/>
            <a:p>
              <a:endParaRPr/>
            </a:p>
          </p:txBody>
        </p:sp>
        <p:sp>
          <p:nvSpPr>
            <p:cNvPr id="53" name="object 53"/>
            <p:cNvSpPr/>
            <p:nvPr/>
          </p:nvSpPr>
          <p:spPr>
            <a:xfrm>
              <a:off x="7181850" y="1704594"/>
              <a:ext cx="1169035" cy="428625"/>
            </a:xfrm>
            <a:custGeom>
              <a:avLst/>
              <a:gdLst/>
              <a:ahLst/>
              <a:cxnLst/>
              <a:rect l="l" t="t" r="r" b="b"/>
              <a:pathLst>
                <a:path w="1169034" h="428625">
                  <a:moveTo>
                    <a:pt x="0" y="214121"/>
                  </a:moveTo>
                  <a:lnTo>
                    <a:pt x="292226" y="214121"/>
                  </a:lnTo>
                  <a:lnTo>
                    <a:pt x="292226" y="0"/>
                  </a:lnTo>
                  <a:lnTo>
                    <a:pt x="876680" y="0"/>
                  </a:lnTo>
                  <a:lnTo>
                    <a:pt x="876680" y="214121"/>
                  </a:lnTo>
                  <a:lnTo>
                    <a:pt x="1168907" y="214121"/>
                  </a:lnTo>
                  <a:lnTo>
                    <a:pt x="584453" y="428243"/>
                  </a:lnTo>
                  <a:lnTo>
                    <a:pt x="0" y="214121"/>
                  </a:lnTo>
                  <a:close/>
                </a:path>
              </a:pathLst>
            </a:custGeom>
            <a:ln w="25400">
              <a:solidFill>
                <a:srgbClr val="B6DDE7"/>
              </a:solidFill>
            </a:ln>
          </p:spPr>
          <p:txBody>
            <a:bodyPr wrap="square" lIns="0" tIns="0" rIns="0" bIns="0" rtlCol="0"/>
            <a:lstStyle/>
            <a:p>
              <a:endParaRPr/>
            </a:p>
          </p:txBody>
        </p:sp>
        <p:sp>
          <p:nvSpPr>
            <p:cNvPr id="54" name="object 54"/>
            <p:cNvSpPr/>
            <p:nvPr/>
          </p:nvSpPr>
          <p:spPr>
            <a:xfrm>
              <a:off x="10451592" y="5925311"/>
              <a:ext cx="1610868" cy="643128"/>
            </a:xfrm>
            <a:prstGeom prst="rect">
              <a:avLst/>
            </a:prstGeom>
            <a:blipFill>
              <a:blip r:embed="rId11" cstate="print"/>
              <a:stretch>
                <a:fillRect/>
              </a:stretch>
            </a:blipFill>
          </p:spPr>
          <p:txBody>
            <a:bodyPr wrap="square" lIns="0" tIns="0" rIns="0" bIns="0" rtlCol="0"/>
            <a:lstStyle/>
            <a:p>
              <a:endParaRPr/>
            </a:p>
          </p:txBody>
        </p:sp>
      </p:grpSp>
      <p:sp>
        <p:nvSpPr>
          <p:cNvPr id="56" name="object 56"/>
          <p:cNvSpPr txBox="1"/>
          <p:nvPr/>
        </p:nvSpPr>
        <p:spPr>
          <a:xfrm>
            <a:off x="6242983" y="3694623"/>
            <a:ext cx="2110143" cy="499496"/>
          </a:xfrm>
          <a:prstGeom prst="rect">
            <a:avLst/>
          </a:prstGeom>
        </p:spPr>
        <p:txBody>
          <a:bodyPr vert="horz" wrap="square" lIns="0" tIns="12065" rIns="0" bIns="0" rtlCol="0">
            <a:spAutoFit/>
          </a:bodyPr>
          <a:lstStyle/>
          <a:p>
            <a:pPr marL="334010" marR="5080" indent="-321945">
              <a:lnSpc>
                <a:spcPct val="100000"/>
              </a:lnSpc>
              <a:spcBef>
                <a:spcPts val="95"/>
              </a:spcBef>
            </a:pPr>
            <a:r>
              <a:rPr sz="1000" spc="35" dirty="0">
                <a:highlight>
                  <a:srgbClr val="FFFF00"/>
                </a:highlight>
                <a:latin typeface="DejaVu Sans"/>
                <a:cs typeface="DejaVu Sans"/>
              </a:rPr>
              <a:t>⁂</a:t>
            </a:r>
            <a:r>
              <a:rPr lang="vi-VN" sz="1000" spc="35" dirty="0">
                <a:highlight>
                  <a:srgbClr val="FFFF00"/>
                </a:highlight>
                <a:latin typeface="DejaVu Sans"/>
                <a:cs typeface="DejaVu Sans"/>
              </a:rPr>
              <a:t>Màu đỏ của axit</a:t>
            </a:r>
          </a:p>
          <a:p>
            <a:pPr marL="334010" marR="5080" indent="-321945">
              <a:lnSpc>
                <a:spcPct val="100000"/>
              </a:lnSpc>
              <a:spcBef>
                <a:spcPts val="95"/>
              </a:spcBef>
            </a:pPr>
            <a:r>
              <a:rPr lang="vi-VN" sz="1000" spc="35" dirty="0">
                <a:highlight>
                  <a:srgbClr val="FFFF00"/>
                </a:highlight>
                <a:latin typeface="DejaVu Sans"/>
                <a:cs typeface="DejaVu Sans"/>
              </a:rPr>
              <a:t>astaxanthine không còn lưu</a:t>
            </a:r>
          </a:p>
          <a:p>
            <a:pPr marL="334010" marR="5080" indent="-321945">
              <a:lnSpc>
                <a:spcPct val="100000"/>
              </a:lnSpc>
              <a:spcBef>
                <a:spcPts val="95"/>
              </a:spcBef>
            </a:pPr>
            <a:r>
              <a:rPr lang="vi-VN" sz="1000" spc="35" dirty="0">
                <a:highlight>
                  <a:srgbClr val="FFFF00"/>
                </a:highlight>
                <a:latin typeface="DejaVu Sans"/>
                <a:cs typeface="DejaVu Sans"/>
              </a:rPr>
              <a:t>lại da</a:t>
            </a:r>
            <a:r>
              <a:rPr sz="1000" spc="-5" dirty="0">
                <a:highlight>
                  <a:srgbClr val="FFFF00"/>
                </a:highlight>
                <a:latin typeface="kiloji"/>
                <a:cs typeface="kiloji"/>
              </a:rPr>
              <a:t>！</a:t>
            </a:r>
            <a:endParaRPr sz="1000" dirty="0">
              <a:highlight>
                <a:srgbClr val="FFFF00"/>
              </a:highlight>
              <a:latin typeface="kiloji"/>
              <a:cs typeface="kiloji"/>
            </a:endParaRPr>
          </a:p>
        </p:txBody>
      </p:sp>
      <p:grpSp>
        <p:nvGrpSpPr>
          <p:cNvPr id="66" name="object 24">
            <a:extLst>
              <a:ext uri="{FF2B5EF4-FFF2-40B4-BE49-F238E27FC236}">
                <a16:creationId xmlns:a16="http://schemas.microsoft.com/office/drawing/2014/main" id="{0F5036EB-A27F-4543-B34F-A42784DEFFC1}"/>
              </a:ext>
            </a:extLst>
          </p:cNvPr>
          <p:cNvGrpSpPr/>
          <p:nvPr/>
        </p:nvGrpSpPr>
        <p:grpSpPr>
          <a:xfrm>
            <a:off x="11047488" y="67060"/>
            <a:ext cx="1144905" cy="401320"/>
            <a:chOff x="11047488" y="67060"/>
            <a:chExt cx="1144905" cy="401320"/>
          </a:xfrm>
        </p:grpSpPr>
        <p:sp>
          <p:nvSpPr>
            <p:cNvPr id="67" name="object 25">
              <a:extLst>
                <a:ext uri="{FF2B5EF4-FFF2-40B4-BE49-F238E27FC236}">
                  <a16:creationId xmlns:a16="http://schemas.microsoft.com/office/drawing/2014/main" id="{62E5BFFB-C2A7-B042-9809-7B482AE018D4}"/>
                </a:ext>
              </a:extLst>
            </p:cNvPr>
            <p:cNvSpPr/>
            <p:nvPr/>
          </p:nvSpPr>
          <p:spPr>
            <a:xfrm>
              <a:off x="11047488" y="67060"/>
              <a:ext cx="1144511" cy="400841"/>
            </a:xfrm>
            <a:prstGeom prst="rect">
              <a:avLst/>
            </a:prstGeom>
            <a:blipFill>
              <a:blip r:embed="rId12" cstate="print"/>
              <a:stretch>
                <a:fillRect/>
              </a:stretch>
            </a:blipFill>
          </p:spPr>
          <p:txBody>
            <a:bodyPr wrap="square" lIns="0" tIns="0" rIns="0" bIns="0" rtlCol="0"/>
            <a:lstStyle/>
            <a:p>
              <a:endParaRPr/>
            </a:p>
          </p:txBody>
        </p:sp>
        <p:sp>
          <p:nvSpPr>
            <p:cNvPr id="68" name="object 26">
              <a:extLst>
                <a:ext uri="{FF2B5EF4-FFF2-40B4-BE49-F238E27FC236}">
                  <a16:creationId xmlns:a16="http://schemas.microsoft.com/office/drawing/2014/main" id="{BC289A48-53B0-9643-BC49-58F0B0F1148B}"/>
                </a:ext>
              </a:extLst>
            </p:cNvPr>
            <p:cNvSpPr/>
            <p:nvPr/>
          </p:nvSpPr>
          <p:spPr>
            <a:xfrm>
              <a:off x="11338560" y="105092"/>
              <a:ext cx="853438" cy="347535"/>
            </a:xfrm>
            <a:prstGeom prst="rect">
              <a:avLst/>
            </a:prstGeom>
            <a:blipFill>
              <a:blip r:embed="rId13" cstate="print"/>
              <a:stretch>
                <a:fillRect/>
              </a:stretch>
            </a:blipFill>
          </p:spPr>
          <p:txBody>
            <a:bodyPr wrap="square" lIns="0" tIns="0" rIns="0" bIns="0" rtlCol="0"/>
            <a:lstStyle/>
            <a:p>
              <a:endParaRPr/>
            </a:p>
          </p:txBody>
        </p:sp>
        <p:sp>
          <p:nvSpPr>
            <p:cNvPr id="69" name="object 27">
              <a:extLst>
                <a:ext uri="{FF2B5EF4-FFF2-40B4-BE49-F238E27FC236}">
                  <a16:creationId xmlns:a16="http://schemas.microsoft.com/office/drawing/2014/main" id="{29EEBEA0-B579-874D-A766-3AF464CD94A0}"/>
                </a:ext>
              </a:extLst>
            </p:cNvPr>
            <p:cNvSpPr/>
            <p:nvPr/>
          </p:nvSpPr>
          <p:spPr>
            <a:xfrm>
              <a:off x="11081004" y="80771"/>
              <a:ext cx="1104900" cy="338455"/>
            </a:xfrm>
            <a:custGeom>
              <a:avLst/>
              <a:gdLst/>
              <a:ahLst/>
              <a:cxnLst/>
              <a:rect l="l" t="t" r="r" b="b"/>
              <a:pathLst>
                <a:path w="1104900" h="338455">
                  <a:moveTo>
                    <a:pt x="1104900" y="0"/>
                  </a:moveTo>
                  <a:lnTo>
                    <a:pt x="0" y="0"/>
                  </a:lnTo>
                  <a:lnTo>
                    <a:pt x="0" y="338327"/>
                  </a:lnTo>
                  <a:lnTo>
                    <a:pt x="1104900" y="338327"/>
                  </a:lnTo>
                  <a:lnTo>
                    <a:pt x="1104900" y="0"/>
                  </a:lnTo>
                  <a:close/>
                </a:path>
              </a:pathLst>
            </a:custGeom>
            <a:solidFill>
              <a:srgbClr val="F79546"/>
            </a:solidFill>
          </p:spPr>
          <p:txBody>
            <a:bodyPr wrap="square" lIns="0" tIns="0" rIns="0" bIns="0" rtlCol="0"/>
            <a:lstStyle/>
            <a:p>
              <a:endParaRPr/>
            </a:p>
          </p:txBody>
        </p:sp>
      </p:grpSp>
      <p:sp>
        <p:nvSpPr>
          <p:cNvPr id="70" name="object 28">
            <a:extLst>
              <a:ext uri="{FF2B5EF4-FFF2-40B4-BE49-F238E27FC236}">
                <a16:creationId xmlns:a16="http://schemas.microsoft.com/office/drawing/2014/main" id="{9AE0B085-6475-AC41-A906-2DCDFACFB97C}"/>
              </a:ext>
            </a:extLst>
          </p:cNvPr>
          <p:cNvSpPr txBox="1"/>
          <p:nvPr/>
        </p:nvSpPr>
        <p:spPr>
          <a:xfrm>
            <a:off x="11074909" y="157734"/>
            <a:ext cx="1032635" cy="166071"/>
          </a:xfrm>
          <a:prstGeom prst="rect">
            <a:avLst/>
          </a:prstGeom>
        </p:spPr>
        <p:txBody>
          <a:bodyPr vert="horz" wrap="square" lIns="0" tIns="12065" rIns="0" bIns="0" rtlCol="0">
            <a:spAutoFit/>
          </a:bodyPr>
          <a:lstStyle/>
          <a:p>
            <a:pPr marL="12700">
              <a:lnSpc>
                <a:spcPct val="100000"/>
              </a:lnSpc>
              <a:spcBef>
                <a:spcPts val="95"/>
              </a:spcBef>
            </a:pPr>
            <a:r>
              <a:rPr lang="vi-VN" sz="1000" spc="5" dirty="0">
                <a:solidFill>
                  <a:srgbClr val="FFFFFF"/>
                </a:solidFill>
                <a:latin typeface="kiloji"/>
                <a:cs typeface="kiloji"/>
              </a:rPr>
              <a:t>Làm đẹp dự phòng</a:t>
            </a:r>
            <a:endParaRPr sz="1000" dirty="0">
              <a:latin typeface="kiloji"/>
              <a:cs typeface="kiloji"/>
            </a:endParaRPr>
          </a:p>
        </p:txBody>
      </p:sp>
      <p:sp>
        <p:nvSpPr>
          <p:cNvPr id="71" name="object 13">
            <a:extLst>
              <a:ext uri="{FF2B5EF4-FFF2-40B4-BE49-F238E27FC236}">
                <a16:creationId xmlns:a16="http://schemas.microsoft.com/office/drawing/2014/main" id="{C9BF8BDE-7B7B-5F4B-96D5-7EB3B294D3B6}"/>
              </a:ext>
            </a:extLst>
          </p:cNvPr>
          <p:cNvSpPr txBox="1"/>
          <p:nvPr/>
        </p:nvSpPr>
        <p:spPr>
          <a:xfrm>
            <a:off x="883565" y="873598"/>
            <a:ext cx="2357984" cy="19749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vi-VN" sz="1200" b="0" spc="10" dirty="0">
                <a:solidFill>
                  <a:schemeClr val="bg1">
                    <a:lumMod val="50000"/>
                  </a:schemeClr>
                </a:solidFill>
                <a:latin typeface="Calibri" panose="020F0502020204030204" pitchFamily="34" charset="0"/>
                <a:cs typeface="Calibri" panose="020F0502020204030204" pitchFamily="34" charset="0"/>
              </a:rPr>
              <a:t>Bình quân nam nữ độ tuổi 20~30</a:t>
            </a:r>
            <a:endParaRPr sz="1200" dirty="0">
              <a:solidFill>
                <a:schemeClr val="bg1">
                  <a:lumMod val="50000"/>
                </a:schemeClr>
              </a:solidFill>
              <a:latin typeface="Calibri" panose="020F0502020204030204" pitchFamily="34" charset="0"/>
              <a:cs typeface="Calibri" panose="020F0502020204030204" pitchFamily="34" charset="0"/>
            </a:endParaRPr>
          </a:p>
        </p:txBody>
      </p:sp>
      <p:sp>
        <p:nvSpPr>
          <p:cNvPr id="72" name="object 13">
            <a:extLst>
              <a:ext uri="{FF2B5EF4-FFF2-40B4-BE49-F238E27FC236}">
                <a16:creationId xmlns:a16="http://schemas.microsoft.com/office/drawing/2014/main" id="{4F087C51-E56D-B140-B9CE-2062CCAEA40F}"/>
              </a:ext>
            </a:extLst>
          </p:cNvPr>
          <p:cNvSpPr txBox="1"/>
          <p:nvPr/>
        </p:nvSpPr>
        <p:spPr>
          <a:xfrm>
            <a:off x="4131215" y="889117"/>
            <a:ext cx="2120239" cy="195838"/>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vi-VN" sz="1200" b="0" spc="10" dirty="0">
                <a:solidFill>
                  <a:schemeClr val="bg1">
                    <a:lumMod val="50000"/>
                  </a:schemeClr>
                </a:solidFill>
                <a:latin typeface="Calibri" panose="020F0502020204030204" pitchFamily="34" charset="0"/>
                <a:cs typeface="Calibri" panose="020F0502020204030204" pitchFamily="34" charset="0"/>
              </a:rPr>
              <a:t>Bình quân nam nữ độ tuổi 40</a:t>
            </a:r>
            <a:endParaRPr sz="1200" dirty="0">
              <a:solidFill>
                <a:schemeClr val="bg1">
                  <a:lumMod val="50000"/>
                </a:schemeClr>
              </a:solidFill>
              <a:latin typeface="Calibri" panose="020F0502020204030204" pitchFamily="34" charset="0"/>
              <a:cs typeface="Calibri" panose="020F0502020204030204" pitchFamily="34" charset="0"/>
            </a:endParaRPr>
          </a:p>
        </p:txBody>
      </p:sp>
      <p:sp>
        <p:nvSpPr>
          <p:cNvPr id="73" name="object 13">
            <a:extLst>
              <a:ext uri="{FF2B5EF4-FFF2-40B4-BE49-F238E27FC236}">
                <a16:creationId xmlns:a16="http://schemas.microsoft.com/office/drawing/2014/main" id="{A38D92CF-B53D-5E41-B063-E5E51D5443A5}"/>
              </a:ext>
            </a:extLst>
          </p:cNvPr>
          <p:cNvSpPr txBox="1"/>
          <p:nvPr/>
        </p:nvSpPr>
        <p:spPr>
          <a:xfrm rot="16200000">
            <a:off x="-368701" y="1750933"/>
            <a:ext cx="1312673" cy="19749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vi-VN" sz="1200" spc="10" dirty="0">
                <a:solidFill>
                  <a:schemeClr val="bg1">
                    <a:lumMod val="50000"/>
                  </a:schemeClr>
                </a:solidFill>
                <a:latin typeface="Calibri" panose="020F0502020204030204" pitchFamily="34" charset="0"/>
                <a:cs typeface="Calibri" panose="020F0502020204030204" pitchFamily="34" charset="0"/>
              </a:rPr>
              <a:t>Độ căng của môi</a:t>
            </a:r>
            <a:endParaRPr sz="1200" dirty="0">
              <a:solidFill>
                <a:schemeClr val="bg1">
                  <a:lumMod val="50000"/>
                </a:schemeClr>
              </a:solidFill>
              <a:latin typeface="Calibri" panose="020F0502020204030204" pitchFamily="34" charset="0"/>
              <a:cs typeface="Calibri" panose="020F0502020204030204" pitchFamily="34" charset="0"/>
            </a:endParaRPr>
          </a:p>
        </p:txBody>
      </p:sp>
      <p:sp>
        <p:nvSpPr>
          <p:cNvPr id="75" name="object 13">
            <a:extLst>
              <a:ext uri="{FF2B5EF4-FFF2-40B4-BE49-F238E27FC236}">
                <a16:creationId xmlns:a16="http://schemas.microsoft.com/office/drawing/2014/main" id="{458B718F-D4A5-6040-8260-8D09369FEF06}"/>
              </a:ext>
            </a:extLst>
          </p:cNvPr>
          <p:cNvSpPr txBox="1"/>
          <p:nvPr/>
        </p:nvSpPr>
        <p:spPr>
          <a:xfrm rot="16200000">
            <a:off x="2860697" y="1656971"/>
            <a:ext cx="1312673" cy="197490"/>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lang="vi-VN" sz="1200" spc="10" dirty="0">
                <a:solidFill>
                  <a:schemeClr val="bg1">
                    <a:lumMod val="50000"/>
                  </a:schemeClr>
                </a:solidFill>
                <a:latin typeface="Calibri" panose="020F0502020204030204" pitchFamily="34" charset="0"/>
                <a:cs typeface="Calibri" panose="020F0502020204030204" pitchFamily="34" charset="0"/>
              </a:rPr>
              <a:t>Độ căng của môi</a:t>
            </a:r>
            <a:endParaRPr sz="1200" dirty="0">
              <a:solidFill>
                <a:schemeClr val="bg1">
                  <a:lumMod val="50000"/>
                </a:schemeClr>
              </a:solidFill>
              <a:latin typeface="Calibri" panose="020F0502020204030204" pitchFamily="34" charset="0"/>
              <a:cs typeface="Calibri" panose="020F0502020204030204" pitchFamily="34" charset="0"/>
            </a:endParaRPr>
          </a:p>
        </p:txBody>
      </p:sp>
      <p:sp>
        <p:nvSpPr>
          <p:cNvPr id="76" name="object 13">
            <a:extLst>
              <a:ext uri="{FF2B5EF4-FFF2-40B4-BE49-F238E27FC236}">
                <a16:creationId xmlns:a16="http://schemas.microsoft.com/office/drawing/2014/main" id="{E5508F4C-A0CE-E64F-9480-7D3ADA9BF23E}"/>
              </a:ext>
            </a:extLst>
          </p:cNvPr>
          <p:cNvSpPr txBox="1"/>
          <p:nvPr/>
        </p:nvSpPr>
        <p:spPr>
          <a:xfrm>
            <a:off x="8800845" y="728966"/>
            <a:ext cx="3383788" cy="174407"/>
          </a:xfrm>
          <a:prstGeom prst="rect">
            <a:avLst/>
          </a:prstGeom>
          <a:solidFill>
            <a:schemeClr val="bg1"/>
          </a:solidFill>
        </p:spPr>
        <p:txBody>
          <a:bodyPr vert="horz" wrap="square" lIns="0" tIns="12700" rIns="0" bIns="0" rtlCol="0">
            <a:spAutoFit/>
          </a:bodyPr>
          <a:lstStyle/>
          <a:p>
            <a:pPr marL="12700">
              <a:spcBef>
                <a:spcPts val="100"/>
              </a:spcBef>
            </a:pPr>
            <a:r>
              <a:rPr lang="vi-VN" sz="1050" b="0" spc="10" dirty="0">
                <a:latin typeface="Calibri" panose="020F0502020204030204" pitchFamily="34" charset="0"/>
                <a:cs typeface="Calibri" panose="020F0502020204030204" pitchFamily="34" charset="0"/>
              </a:rPr>
              <a:t>Khả năng chống lão hoá với oxy mức đơn của </a:t>
            </a:r>
            <a:r>
              <a:rPr lang="vi-VN" sz="1050" b="0" spc="10" dirty="0">
                <a:solidFill>
                  <a:srgbClr val="1F2023"/>
                </a:solidFill>
                <a:latin typeface="Arial"/>
                <a:cs typeface="Arial"/>
              </a:rPr>
              <a:t>a</a:t>
            </a:r>
            <a:r>
              <a:rPr lang="vi-VN" altLang="ja-JP" sz="1050" dirty="0">
                <a:solidFill>
                  <a:srgbClr val="1F2023"/>
                </a:solidFill>
                <a:latin typeface="Arial"/>
                <a:cs typeface="Arial"/>
              </a:rPr>
              <a:t>staxanthine</a:t>
            </a:r>
            <a:endParaRPr lang="vi-VN" altLang="ja-JP" sz="1050" dirty="0">
              <a:latin typeface="Arial"/>
              <a:cs typeface="Arial"/>
            </a:endParaRPr>
          </a:p>
        </p:txBody>
      </p:sp>
      <p:sp>
        <p:nvSpPr>
          <p:cNvPr id="77" name="object 13">
            <a:extLst>
              <a:ext uri="{FF2B5EF4-FFF2-40B4-BE49-F238E27FC236}">
                <a16:creationId xmlns:a16="http://schemas.microsoft.com/office/drawing/2014/main" id="{25627D72-844F-1640-9EEE-10549FC234EF}"/>
              </a:ext>
            </a:extLst>
          </p:cNvPr>
          <p:cNvSpPr txBox="1"/>
          <p:nvPr/>
        </p:nvSpPr>
        <p:spPr>
          <a:xfrm>
            <a:off x="9589678" y="1152206"/>
            <a:ext cx="970568" cy="174407"/>
          </a:xfrm>
          <a:prstGeom prst="rect">
            <a:avLst/>
          </a:prstGeom>
          <a:solidFill>
            <a:srgbClr val="CB3316"/>
          </a:solidFill>
        </p:spPr>
        <p:txBody>
          <a:bodyPr vert="horz" wrap="square" lIns="0" tIns="12700" rIns="0" bIns="0" rtlCol="0">
            <a:spAutoFit/>
          </a:bodyPr>
          <a:lstStyle/>
          <a:p>
            <a:pPr marL="12700">
              <a:spcBef>
                <a:spcPts val="100"/>
              </a:spcBef>
            </a:pPr>
            <a:r>
              <a:rPr lang="vi-VN" altLang="ja-JP" sz="1050" spc="10" dirty="0">
                <a:solidFill>
                  <a:schemeClr val="bg1"/>
                </a:solidFill>
                <a:latin typeface="Arial"/>
                <a:cs typeface="Arial"/>
              </a:rPr>
              <a:t>A</a:t>
            </a:r>
            <a:r>
              <a:rPr lang="vi-VN" altLang="ja-JP" sz="1050" dirty="0">
                <a:solidFill>
                  <a:schemeClr val="bg1"/>
                </a:solidFill>
                <a:latin typeface="Arial"/>
                <a:cs typeface="Arial"/>
              </a:rPr>
              <a:t>staxanthine</a:t>
            </a:r>
          </a:p>
        </p:txBody>
      </p:sp>
      <p:sp>
        <p:nvSpPr>
          <p:cNvPr id="79" name="object 13">
            <a:extLst>
              <a:ext uri="{FF2B5EF4-FFF2-40B4-BE49-F238E27FC236}">
                <a16:creationId xmlns:a16="http://schemas.microsoft.com/office/drawing/2014/main" id="{C148E84B-BF66-6149-B2B9-42CD2D90714E}"/>
              </a:ext>
            </a:extLst>
          </p:cNvPr>
          <p:cNvSpPr txBox="1"/>
          <p:nvPr/>
        </p:nvSpPr>
        <p:spPr>
          <a:xfrm>
            <a:off x="11205170" y="1375951"/>
            <a:ext cx="797940" cy="343684"/>
          </a:xfrm>
          <a:prstGeom prst="rect">
            <a:avLst/>
          </a:prstGeom>
          <a:solidFill>
            <a:schemeClr val="bg1"/>
          </a:solidFill>
        </p:spPr>
        <p:txBody>
          <a:bodyPr vert="horz" wrap="square" lIns="0" tIns="12700" rIns="0" bIns="0" rtlCol="0">
            <a:spAutoFit/>
          </a:bodyPr>
          <a:lstStyle/>
          <a:p>
            <a:pPr marL="12700">
              <a:spcBef>
                <a:spcPts val="100"/>
              </a:spcBef>
            </a:pPr>
            <a:r>
              <a:rPr lang="vi-VN" altLang="ja-JP" sz="1050" spc="10" dirty="0">
                <a:latin typeface="Calibri" panose="020F0502020204030204" pitchFamily="34" charset="0"/>
                <a:cs typeface="Calibri" panose="020F0502020204030204" pitchFamily="34" charset="0"/>
              </a:rPr>
              <a:t>Gấp </a:t>
            </a:r>
            <a:r>
              <a:rPr lang="vi-VN" altLang="ja-JP" sz="1100" b="1" spc="10" dirty="0">
                <a:solidFill>
                  <a:srgbClr val="CB3316"/>
                </a:solidFill>
                <a:latin typeface="Calibri" panose="020F0502020204030204" pitchFamily="34" charset="0"/>
                <a:cs typeface="Calibri" panose="020F0502020204030204" pitchFamily="34" charset="0"/>
              </a:rPr>
              <a:t>1,6 lần </a:t>
            </a:r>
            <a:r>
              <a:rPr lang="vi-VN" altLang="ja-JP" sz="1050" spc="10" dirty="0">
                <a:latin typeface="Calibri" panose="020F0502020204030204" pitchFamily="34" charset="0"/>
                <a:cs typeface="Calibri" panose="020F0502020204030204" pitchFamily="34" charset="0"/>
              </a:rPr>
              <a:t>lycopene</a:t>
            </a:r>
            <a:endParaRPr lang="vi-VN" altLang="ja-JP" sz="1050" dirty="0">
              <a:latin typeface="Arial"/>
              <a:cs typeface="Arial"/>
            </a:endParaRPr>
          </a:p>
        </p:txBody>
      </p:sp>
      <p:sp>
        <p:nvSpPr>
          <p:cNvPr id="80" name="object 13">
            <a:extLst>
              <a:ext uri="{FF2B5EF4-FFF2-40B4-BE49-F238E27FC236}">
                <a16:creationId xmlns:a16="http://schemas.microsoft.com/office/drawing/2014/main" id="{1D068447-6A07-DB4B-A775-9516BB4E5A09}"/>
              </a:ext>
            </a:extLst>
          </p:cNvPr>
          <p:cNvSpPr txBox="1"/>
          <p:nvPr/>
        </p:nvSpPr>
        <p:spPr>
          <a:xfrm>
            <a:off x="10631798" y="1729518"/>
            <a:ext cx="831380" cy="343684"/>
          </a:xfrm>
          <a:prstGeom prst="rect">
            <a:avLst/>
          </a:prstGeom>
          <a:solidFill>
            <a:schemeClr val="bg1"/>
          </a:solidFill>
        </p:spPr>
        <p:txBody>
          <a:bodyPr vert="horz" wrap="square" lIns="0" tIns="12700" rIns="0" bIns="0" rtlCol="0">
            <a:spAutoFit/>
          </a:bodyPr>
          <a:lstStyle/>
          <a:p>
            <a:pPr marL="12700">
              <a:spcBef>
                <a:spcPts val="100"/>
              </a:spcBef>
            </a:pPr>
            <a:r>
              <a:rPr lang="vi-VN" altLang="ja-JP" sz="1050" spc="10" dirty="0">
                <a:latin typeface="Calibri" panose="020F0502020204030204" pitchFamily="34" charset="0"/>
                <a:cs typeface="Calibri" panose="020F0502020204030204" pitchFamily="34" charset="0"/>
              </a:rPr>
              <a:t>Gấp </a:t>
            </a:r>
            <a:r>
              <a:rPr lang="vi-VN" altLang="ja-JP" sz="1100" b="1" spc="10" dirty="0">
                <a:solidFill>
                  <a:srgbClr val="CB3316"/>
                </a:solidFill>
                <a:latin typeface="Calibri" panose="020F0502020204030204" pitchFamily="34" charset="0"/>
                <a:cs typeface="Calibri" panose="020F0502020204030204" pitchFamily="34" charset="0"/>
              </a:rPr>
              <a:t>2,6 lần </a:t>
            </a:r>
            <a:r>
              <a:rPr lang="vi-VN" altLang="ja-JP" sz="1050" spc="10" dirty="0">
                <a:latin typeface="Calibri" panose="020F0502020204030204" pitchFamily="34" charset="0"/>
                <a:cs typeface="Calibri" panose="020F0502020204030204" pitchFamily="34" charset="0"/>
              </a:rPr>
              <a:t>lutein</a:t>
            </a:r>
            <a:endParaRPr lang="vi-VN" altLang="ja-JP" sz="1050" dirty="0">
              <a:latin typeface="Arial"/>
              <a:cs typeface="Arial"/>
            </a:endParaRPr>
          </a:p>
        </p:txBody>
      </p:sp>
      <p:sp>
        <p:nvSpPr>
          <p:cNvPr id="81" name="object 13">
            <a:extLst>
              <a:ext uri="{FF2B5EF4-FFF2-40B4-BE49-F238E27FC236}">
                <a16:creationId xmlns:a16="http://schemas.microsoft.com/office/drawing/2014/main" id="{D6C31781-A48F-D94A-BA07-174D4814749E}"/>
              </a:ext>
            </a:extLst>
          </p:cNvPr>
          <p:cNvSpPr txBox="1"/>
          <p:nvPr/>
        </p:nvSpPr>
        <p:spPr>
          <a:xfrm>
            <a:off x="10135971" y="2067711"/>
            <a:ext cx="831380" cy="343684"/>
          </a:xfrm>
          <a:prstGeom prst="rect">
            <a:avLst/>
          </a:prstGeom>
          <a:solidFill>
            <a:schemeClr val="bg1"/>
          </a:solidFill>
        </p:spPr>
        <p:txBody>
          <a:bodyPr vert="horz" wrap="square" lIns="0" tIns="12700" rIns="0" bIns="0" rtlCol="0">
            <a:spAutoFit/>
          </a:bodyPr>
          <a:lstStyle/>
          <a:p>
            <a:pPr marL="12700">
              <a:spcBef>
                <a:spcPts val="100"/>
              </a:spcBef>
            </a:pPr>
            <a:r>
              <a:rPr lang="vi-VN" altLang="ja-JP" sz="1050" spc="10" dirty="0">
                <a:latin typeface="Calibri" panose="020F0502020204030204" pitchFamily="34" charset="0"/>
                <a:cs typeface="Calibri" panose="020F0502020204030204" pitchFamily="34" charset="0"/>
              </a:rPr>
              <a:t>Gấp </a:t>
            </a:r>
            <a:r>
              <a:rPr lang="vi-VN" altLang="ja-JP" sz="1100" b="1" spc="10" dirty="0">
                <a:solidFill>
                  <a:srgbClr val="CB3316"/>
                </a:solidFill>
                <a:latin typeface="Calibri" panose="020F0502020204030204" pitchFamily="34" charset="0"/>
                <a:cs typeface="Calibri" panose="020F0502020204030204" pitchFamily="34" charset="0"/>
              </a:rPr>
              <a:t>4,9 lần </a:t>
            </a:r>
            <a:r>
              <a:rPr lang="vi-VN" altLang="ja-JP" sz="1050" spc="10" dirty="0">
                <a:latin typeface="Calibri" panose="020F0502020204030204" pitchFamily="34" charset="0"/>
                <a:cs typeface="Calibri" panose="020F0502020204030204" pitchFamily="34" charset="0"/>
              </a:rPr>
              <a:t>beta-carotene</a:t>
            </a:r>
            <a:endParaRPr lang="vi-VN" altLang="ja-JP" sz="1050" dirty="0">
              <a:latin typeface="Arial"/>
              <a:cs typeface="Arial"/>
            </a:endParaRPr>
          </a:p>
        </p:txBody>
      </p:sp>
      <p:sp>
        <p:nvSpPr>
          <p:cNvPr id="82" name="object 13">
            <a:extLst>
              <a:ext uri="{FF2B5EF4-FFF2-40B4-BE49-F238E27FC236}">
                <a16:creationId xmlns:a16="http://schemas.microsoft.com/office/drawing/2014/main" id="{0A2369A3-0C63-4149-A345-42506FE3BF55}"/>
              </a:ext>
            </a:extLst>
          </p:cNvPr>
          <p:cNvSpPr txBox="1"/>
          <p:nvPr/>
        </p:nvSpPr>
        <p:spPr>
          <a:xfrm>
            <a:off x="9640144" y="2380611"/>
            <a:ext cx="707176" cy="343684"/>
          </a:xfrm>
          <a:prstGeom prst="rect">
            <a:avLst/>
          </a:prstGeom>
          <a:solidFill>
            <a:schemeClr val="bg1"/>
          </a:solidFill>
        </p:spPr>
        <p:txBody>
          <a:bodyPr vert="horz" wrap="square" lIns="0" tIns="12700" rIns="0" bIns="0" rtlCol="0">
            <a:spAutoFit/>
          </a:bodyPr>
          <a:lstStyle/>
          <a:p>
            <a:pPr marL="12700">
              <a:spcBef>
                <a:spcPts val="100"/>
              </a:spcBef>
            </a:pPr>
            <a:r>
              <a:rPr lang="vi-VN" altLang="ja-JP" sz="1050" spc="10" dirty="0">
                <a:latin typeface="Calibri" panose="020F0502020204030204" pitchFamily="34" charset="0"/>
                <a:cs typeface="Calibri" panose="020F0502020204030204" pitchFamily="34" charset="0"/>
              </a:rPr>
              <a:t>Gấp </a:t>
            </a:r>
            <a:r>
              <a:rPr lang="en-US" altLang="ja-JP" sz="1100" b="1" spc="10" dirty="0">
                <a:solidFill>
                  <a:srgbClr val="CB3316"/>
                </a:solidFill>
                <a:latin typeface="Calibri" panose="020F0502020204030204" pitchFamily="34" charset="0"/>
                <a:cs typeface="Calibri" panose="020F0502020204030204" pitchFamily="34" charset="0"/>
              </a:rPr>
              <a:t>75</a:t>
            </a:r>
            <a:r>
              <a:rPr lang="vi-VN" altLang="ja-JP" sz="1100" b="1" spc="10" dirty="0">
                <a:solidFill>
                  <a:srgbClr val="CB3316"/>
                </a:solidFill>
                <a:latin typeface="Calibri" panose="020F0502020204030204" pitchFamily="34" charset="0"/>
                <a:cs typeface="Calibri" panose="020F0502020204030204" pitchFamily="34" charset="0"/>
              </a:rPr>
              <a:t> lần </a:t>
            </a:r>
            <a:r>
              <a:rPr lang="el-GR" altLang="ja-JP" sz="1050" spc="10" dirty="0">
                <a:latin typeface="Calibri" panose="020F0502020204030204" pitchFamily="34" charset="0"/>
                <a:cs typeface="Calibri" panose="020F0502020204030204" pitchFamily="34" charset="0"/>
              </a:rPr>
              <a:t>α-</a:t>
            </a:r>
            <a:r>
              <a:rPr lang="vi-VN" altLang="ja-JP" sz="1050" spc="10" dirty="0">
                <a:latin typeface="Calibri" panose="020F0502020204030204" pitchFamily="34" charset="0"/>
                <a:cs typeface="Calibri" panose="020F0502020204030204" pitchFamily="34" charset="0"/>
              </a:rPr>
              <a:t>lipoic acid</a:t>
            </a:r>
          </a:p>
        </p:txBody>
      </p:sp>
      <p:sp>
        <p:nvSpPr>
          <p:cNvPr id="83" name="object 13">
            <a:extLst>
              <a:ext uri="{FF2B5EF4-FFF2-40B4-BE49-F238E27FC236}">
                <a16:creationId xmlns:a16="http://schemas.microsoft.com/office/drawing/2014/main" id="{E4EAE778-64B3-2949-9A4D-81657801C2F0}"/>
              </a:ext>
            </a:extLst>
          </p:cNvPr>
          <p:cNvSpPr txBox="1"/>
          <p:nvPr/>
        </p:nvSpPr>
        <p:spPr>
          <a:xfrm>
            <a:off x="9640144" y="2707363"/>
            <a:ext cx="1187062" cy="343684"/>
          </a:xfrm>
          <a:prstGeom prst="rect">
            <a:avLst/>
          </a:prstGeom>
          <a:solidFill>
            <a:schemeClr val="bg1"/>
          </a:solidFill>
        </p:spPr>
        <p:txBody>
          <a:bodyPr vert="horz" wrap="square" lIns="0" tIns="12700" rIns="0" bIns="0" rtlCol="0">
            <a:spAutoFit/>
          </a:bodyPr>
          <a:lstStyle/>
          <a:p>
            <a:pPr marL="12700">
              <a:spcBef>
                <a:spcPts val="100"/>
              </a:spcBef>
            </a:pPr>
            <a:r>
              <a:rPr lang="vi-VN" altLang="ja-JP" sz="1050" spc="10" dirty="0">
                <a:latin typeface="Calibri" panose="020F0502020204030204" pitchFamily="34" charset="0"/>
                <a:cs typeface="Calibri" panose="020F0502020204030204" pitchFamily="34" charset="0"/>
              </a:rPr>
              <a:t>Gấp </a:t>
            </a:r>
            <a:r>
              <a:rPr lang="en-US" altLang="ja-JP" sz="1100" b="1" spc="10" dirty="0">
                <a:solidFill>
                  <a:srgbClr val="CB3316"/>
                </a:solidFill>
                <a:latin typeface="Calibri" panose="020F0502020204030204" pitchFamily="34" charset="0"/>
                <a:cs typeface="Calibri" panose="020F0502020204030204" pitchFamily="34" charset="0"/>
              </a:rPr>
              <a:t>560</a:t>
            </a:r>
            <a:r>
              <a:rPr lang="vi-VN" altLang="ja-JP" sz="1100" b="1" spc="10" dirty="0">
                <a:solidFill>
                  <a:srgbClr val="CB3316"/>
                </a:solidFill>
                <a:latin typeface="Calibri" panose="020F0502020204030204" pitchFamily="34" charset="0"/>
                <a:cs typeface="Calibri" panose="020F0502020204030204" pitchFamily="34" charset="0"/>
              </a:rPr>
              <a:t> lần </a:t>
            </a:r>
            <a:r>
              <a:rPr lang="vi-VN" altLang="ja-JP" sz="1050" spc="10" dirty="0">
                <a:latin typeface="Calibri" panose="020F0502020204030204" pitchFamily="34" charset="0"/>
                <a:cs typeface="Calibri" panose="020F0502020204030204" pitchFamily="34" charset="0"/>
              </a:rPr>
              <a:t>Catechin ở trà xanh</a:t>
            </a:r>
          </a:p>
        </p:txBody>
      </p:sp>
      <p:sp>
        <p:nvSpPr>
          <p:cNvPr id="84" name="object 13">
            <a:extLst>
              <a:ext uri="{FF2B5EF4-FFF2-40B4-BE49-F238E27FC236}">
                <a16:creationId xmlns:a16="http://schemas.microsoft.com/office/drawing/2014/main" id="{D035F8FF-6B6C-8F43-92A4-F5DFB464A88E}"/>
              </a:ext>
            </a:extLst>
          </p:cNvPr>
          <p:cNvSpPr txBox="1"/>
          <p:nvPr/>
        </p:nvSpPr>
        <p:spPr>
          <a:xfrm>
            <a:off x="9640144" y="3051047"/>
            <a:ext cx="1187062" cy="343684"/>
          </a:xfrm>
          <a:prstGeom prst="rect">
            <a:avLst/>
          </a:prstGeom>
          <a:solidFill>
            <a:schemeClr val="bg1"/>
          </a:solidFill>
        </p:spPr>
        <p:txBody>
          <a:bodyPr vert="horz" wrap="square" lIns="0" tIns="12700" rIns="0" bIns="0" rtlCol="0">
            <a:spAutoFit/>
          </a:bodyPr>
          <a:lstStyle/>
          <a:p>
            <a:pPr marL="12700">
              <a:spcBef>
                <a:spcPts val="100"/>
              </a:spcBef>
            </a:pPr>
            <a:r>
              <a:rPr lang="vi-VN" altLang="ja-JP" sz="1050" spc="10" dirty="0">
                <a:latin typeface="Calibri" panose="020F0502020204030204" pitchFamily="34" charset="0"/>
                <a:cs typeface="Calibri" panose="020F0502020204030204" pitchFamily="34" charset="0"/>
              </a:rPr>
              <a:t>Gấp </a:t>
            </a:r>
            <a:r>
              <a:rPr lang="en-US" altLang="ja-JP" sz="1100" b="1" spc="10" dirty="0">
                <a:solidFill>
                  <a:srgbClr val="CB3316"/>
                </a:solidFill>
                <a:latin typeface="Calibri" panose="020F0502020204030204" pitchFamily="34" charset="0"/>
                <a:cs typeface="Calibri" panose="020F0502020204030204" pitchFamily="34" charset="0"/>
              </a:rPr>
              <a:t>800</a:t>
            </a:r>
            <a:r>
              <a:rPr lang="vi-VN" altLang="ja-JP" sz="1100" b="1" spc="10" dirty="0">
                <a:solidFill>
                  <a:srgbClr val="CB3316"/>
                </a:solidFill>
                <a:latin typeface="Calibri" panose="020F0502020204030204" pitchFamily="34" charset="0"/>
                <a:cs typeface="Calibri" panose="020F0502020204030204" pitchFamily="34" charset="0"/>
              </a:rPr>
              <a:t> lần </a:t>
            </a:r>
            <a:r>
              <a:rPr lang="vi-VN" altLang="ja-JP" sz="1050" spc="10" dirty="0">
                <a:latin typeface="Calibri" panose="020F0502020204030204" pitchFamily="34" charset="0"/>
                <a:cs typeface="Calibri" panose="020F0502020204030204" pitchFamily="34" charset="0"/>
              </a:rPr>
              <a:t>Coenzyme Q10</a:t>
            </a:r>
          </a:p>
        </p:txBody>
      </p:sp>
      <p:sp>
        <p:nvSpPr>
          <p:cNvPr id="85" name="object 13">
            <a:extLst>
              <a:ext uri="{FF2B5EF4-FFF2-40B4-BE49-F238E27FC236}">
                <a16:creationId xmlns:a16="http://schemas.microsoft.com/office/drawing/2014/main" id="{960D1FCC-EBE9-FF43-A057-34FD652690DE}"/>
              </a:ext>
            </a:extLst>
          </p:cNvPr>
          <p:cNvSpPr txBox="1"/>
          <p:nvPr/>
        </p:nvSpPr>
        <p:spPr>
          <a:xfrm>
            <a:off x="9640144" y="3387605"/>
            <a:ext cx="1187062" cy="343684"/>
          </a:xfrm>
          <a:prstGeom prst="rect">
            <a:avLst/>
          </a:prstGeom>
          <a:solidFill>
            <a:schemeClr val="bg1"/>
          </a:solidFill>
        </p:spPr>
        <p:txBody>
          <a:bodyPr vert="horz" wrap="square" lIns="0" tIns="12700" rIns="0" bIns="0" rtlCol="0">
            <a:spAutoFit/>
          </a:bodyPr>
          <a:lstStyle/>
          <a:p>
            <a:pPr marL="12700">
              <a:spcBef>
                <a:spcPts val="100"/>
              </a:spcBef>
            </a:pPr>
            <a:r>
              <a:rPr lang="vi-VN" altLang="ja-JP" sz="1050" spc="10" dirty="0">
                <a:latin typeface="Calibri" panose="020F0502020204030204" pitchFamily="34" charset="0"/>
                <a:cs typeface="Calibri" panose="020F0502020204030204" pitchFamily="34" charset="0"/>
              </a:rPr>
              <a:t>Gấp </a:t>
            </a:r>
            <a:r>
              <a:rPr lang="en-US" altLang="ja-JP" sz="1100" b="1" spc="10" dirty="0">
                <a:solidFill>
                  <a:srgbClr val="CB3316"/>
                </a:solidFill>
                <a:latin typeface="Calibri" panose="020F0502020204030204" pitchFamily="34" charset="0"/>
                <a:cs typeface="Calibri" panose="020F0502020204030204" pitchFamily="34" charset="0"/>
              </a:rPr>
              <a:t>3000</a:t>
            </a:r>
            <a:r>
              <a:rPr lang="vi-VN" altLang="ja-JP" sz="1100" b="1" spc="10" dirty="0">
                <a:solidFill>
                  <a:srgbClr val="CB3316"/>
                </a:solidFill>
                <a:latin typeface="Calibri" panose="020F0502020204030204" pitchFamily="34" charset="0"/>
                <a:cs typeface="Calibri" panose="020F0502020204030204" pitchFamily="34" charset="0"/>
              </a:rPr>
              <a:t> lần </a:t>
            </a:r>
            <a:r>
              <a:rPr lang="vi-VN" altLang="ja-JP" sz="1050" spc="10" dirty="0">
                <a:latin typeface="Calibri" panose="020F0502020204030204" pitchFamily="34" charset="0"/>
                <a:cs typeface="Calibri" panose="020F0502020204030204" pitchFamily="34" charset="0"/>
              </a:rPr>
              <a:t>Resveratrol</a:t>
            </a:r>
          </a:p>
        </p:txBody>
      </p:sp>
      <p:sp>
        <p:nvSpPr>
          <p:cNvPr id="86" name="object 13">
            <a:extLst>
              <a:ext uri="{FF2B5EF4-FFF2-40B4-BE49-F238E27FC236}">
                <a16:creationId xmlns:a16="http://schemas.microsoft.com/office/drawing/2014/main" id="{B28F0E21-430F-1F49-8575-60A5CD4F9BBD}"/>
              </a:ext>
            </a:extLst>
          </p:cNvPr>
          <p:cNvSpPr txBox="1"/>
          <p:nvPr/>
        </p:nvSpPr>
        <p:spPr>
          <a:xfrm>
            <a:off x="9640144" y="3724163"/>
            <a:ext cx="1187062" cy="343684"/>
          </a:xfrm>
          <a:prstGeom prst="rect">
            <a:avLst/>
          </a:prstGeom>
          <a:solidFill>
            <a:schemeClr val="bg1"/>
          </a:solidFill>
        </p:spPr>
        <p:txBody>
          <a:bodyPr vert="horz" wrap="square" lIns="0" tIns="12700" rIns="0" bIns="0" rtlCol="0">
            <a:spAutoFit/>
          </a:bodyPr>
          <a:lstStyle/>
          <a:p>
            <a:pPr marL="12700">
              <a:spcBef>
                <a:spcPts val="100"/>
              </a:spcBef>
            </a:pPr>
            <a:r>
              <a:rPr lang="vi-VN" altLang="ja-JP" sz="1050" spc="10" dirty="0">
                <a:latin typeface="Calibri" panose="020F0502020204030204" pitchFamily="34" charset="0"/>
                <a:cs typeface="Calibri" panose="020F0502020204030204" pitchFamily="34" charset="0"/>
              </a:rPr>
              <a:t>Gấp </a:t>
            </a:r>
            <a:r>
              <a:rPr lang="en-US" altLang="ja-JP" sz="1100" b="1" spc="10" dirty="0">
                <a:solidFill>
                  <a:srgbClr val="CB3316"/>
                </a:solidFill>
                <a:latin typeface="Calibri" panose="020F0502020204030204" pitchFamily="34" charset="0"/>
                <a:cs typeface="Calibri" panose="020F0502020204030204" pitchFamily="34" charset="0"/>
              </a:rPr>
              <a:t>6</a:t>
            </a:r>
            <a:r>
              <a:rPr lang="ja-JP" altLang="en-US" sz="1100" b="1" spc="10">
                <a:solidFill>
                  <a:srgbClr val="CB3316"/>
                </a:solidFill>
                <a:latin typeface="Calibri" panose="020F0502020204030204" pitchFamily="34" charset="0"/>
                <a:cs typeface="Calibri" panose="020F0502020204030204" pitchFamily="34" charset="0"/>
              </a:rPr>
              <a:t> </a:t>
            </a:r>
            <a:r>
              <a:rPr lang="en-US" altLang="ja-JP" sz="1100" b="1" spc="10" dirty="0">
                <a:solidFill>
                  <a:srgbClr val="CB3316"/>
                </a:solidFill>
                <a:latin typeface="Calibri" panose="020F0502020204030204" pitchFamily="34" charset="0"/>
                <a:cs typeface="Calibri" panose="020F0502020204030204" pitchFamily="34" charset="0"/>
              </a:rPr>
              <a:t>000</a:t>
            </a:r>
            <a:r>
              <a:rPr lang="vi-VN" altLang="ja-JP" sz="1100" b="1" spc="10" dirty="0">
                <a:solidFill>
                  <a:srgbClr val="CB3316"/>
                </a:solidFill>
                <a:latin typeface="Calibri" panose="020F0502020204030204" pitchFamily="34" charset="0"/>
                <a:cs typeface="Calibri" panose="020F0502020204030204" pitchFamily="34" charset="0"/>
              </a:rPr>
              <a:t> lần </a:t>
            </a:r>
            <a:r>
              <a:rPr lang="vi-VN" altLang="ja-JP" sz="1050" spc="10" dirty="0">
                <a:latin typeface="Calibri" panose="020F0502020204030204" pitchFamily="34" charset="0"/>
                <a:cs typeface="Calibri" panose="020F0502020204030204" pitchFamily="34" charset="0"/>
              </a:rPr>
              <a:t>vitaminC</a:t>
            </a:r>
          </a:p>
        </p:txBody>
      </p:sp>
      <p:sp>
        <p:nvSpPr>
          <p:cNvPr id="87" name="object 14">
            <a:extLst>
              <a:ext uri="{FF2B5EF4-FFF2-40B4-BE49-F238E27FC236}">
                <a16:creationId xmlns:a16="http://schemas.microsoft.com/office/drawing/2014/main" id="{A6956AA0-502E-A84C-BCD2-E1F042174D41}"/>
              </a:ext>
            </a:extLst>
          </p:cNvPr>
          <p:cNvSpPr txBox="1"/>
          <p:nvPr/>
        </p:nvSpPr>
        <p:spPr>
          <a:xfrm>
            <a:off x="3067643" y="4451657"/>
            <a:ext cx="1536529" cy="251351"/>
          </a:xfrm>
          <a:prstGeom prst="rect">
            <a:avLst/>
          </a:prstGeom>
          <a:solidFill>
            <a:srgbClr val="FF0000"/>
          </a:solidFill>
          <a:ln w="38100">
            <a:solidFill>
              <a:srgbClr val="FFFFFF"/>
            </a:solidFill>
          </a:ln>
        </p:spPr>
        <p:txBody>
          <a:bodyPr vert="horz" wrap="square" lIns="0" tIns="35560" rIns="0" bIns="0" rtlCol="0">
            <a:spAutoFit/>
          </a:bodyPr>
          <a:lstStyle/>
          <a:p>
            <a:pPr marL="110489">
              <a:lnSpc>
                <a:spcPct val="100000"/>
              </a:lnSpc>
              <a:spcBef>
                <a:spcPts val="280"/>
              </a:spcBef>
            </a:pPr>
            <a:r>
              <a:rPr lang="vi-VN" sz="1400" b="0" dirty="0">
                <a:solidFill>
                  <a:srgbClr val="FFFFFF"/>
                </a:solidFill>
                <a:latin typeface="Noto Sans CJK JP Medium"/>
                <a:cs typeface="Noto Sans CJK JP Medium"/>
              </a:rPr>
              <a:t>Tiêm trong 2 giờ</a:t>
            </a:r>
            <a:endParaRPr sz="1400" dirty="0">
              <a:latin typeface="Noto Sans CJK JP Medium"/>
              <a:cs typeface="Noto Sans CJK JP Medium"/>
            </a:endParaRPr>
          </a:p>
        </p:txBody>
      </p:sp>
      <p:sp>
        <p:nvSpPr>
          <p:cNvPr id="88" name="object 14">
            <a:extLst>
              <a:ext uri="{FF2B5EF4-FFF2-40B4-BE49-F238E27FC236}">
                <a16:creationId xmlns:a16="http://schemas.microsoft.com/office/drawing/2014/main" id="{5A6D72F0-53B5-7C41-917E-732B6AB1879B}"/>
              </a:ext>
            </a:extLst>
          </p:cNvPr>
          <p:cNvSpPr txBox="1"/>
          <p:nvPr/>
        </p:nvSpPr>
        <p:spPr>
          <a:xfrm>
            <a:off x="5570899" y="4428852"/>
            <a:ext cx="1536529" cy="251351"/>
          </a:xfrm>
          <a:prstGeom prst="rect">
            <a:avLst/>
          </a:prstGeom>
          <a:solidFill>
            <a:srgbClr val="FF0000"/>
          </a:solidFill>
          <a:ln w="38100">
            <a:solidFill>
              <a:srgbClr val="FFFFFF"/>
            </a:solidFill>
          </a:ln>
        </p:spPr>
        <p:txBody>
          <a:bodyPr vert="horz" wrap="square" lIns="0" tIns="35560" rIns="0" bIns="0" rtlCol="0">
            <a:spAutoFit/>
          </a:bodyPr>
          <a:lstStyle/>
          <a:p>
            <a:pPr marL="110489">
              <a:lnSpc>
                <a:spcPct val="100000"/>
              </a:lnSpc>
              <a:spcBef>
                <a:spcPts val="280"/>
              </a:spcBef>
            </a:pPr>
            <a:r>
              <a:rPr lang="vi-VN" sz="1400" b="0" dirty="0">
                <a:solidFill>
                  <a:srgbClr val="FFFFFF"/>
                </a:solidFill>
                <a:latin typeface="Noto Sans CJK JP Medium"/>
                <a:cs typeface="Noto Sans CJK JP Medium"/>
              </a:rPr>
              <a:t>Ngay sau khi bỏ</a:t>
            </a:r>
            <a:endParaRPr sz="1400" dirty="0">
              <a:latin typeface="Noto Sans CJK JP Medium"/>
              <a:cs typeface="Noto Sans CJK JP Medium"/>
            </a:endParaRPr>
          </a:p>
        </p:txBody>
      </p:sp>
      <p:sp>
        <p:nvSpPr>
          <p:cNvPr id="89" name="object 14">
            <a:extLst>
              <a:ext uri="{FF2B5EF4-FFF2-40B4-BE49-F238E27FC236}">
                <a16:creationId xmlns:a16="http://schemas.microsoft.com/office/drawing/2014/main" id="{246B8596-34C7-CB49-9981-072AFD59D2B2}"/>
              </a:ext>
            </a:extLst>
          </p:cNvPr>
          <p:cNvSpPr txBox="1"/>
          <p:nvPr/>
        </p:nvSpPr>
        <p:spPr>
          <a:xfrm>
            <a:off x="8646541" y="4397279"/>
            <a:ext cx="1536529" cy="251351"/>
          </a:xfrm>
          <a:prstGeom prst="rect">
            <a:avLst/>
          </a:prstGeom>
          <a:solidFill>
            <a:srgbClr val="FF0000"/>
          </a:solidFill>
          <a:ln w="38100">
            <a:solidFill>
              <a:srgbClr val="FFFFFF"/>
            </a:solidFill>
          </a:ln>
        </p:spPr>
        <p:txBody>
          <a:bodyPr vert="horz" wrap="square" lIns="0" tIns="35560" rIns="0" bIns="0" rtlCol="0">
            <a:spAutoFit/>
          </a:bodyPr>
          <a:lstStyle/>
          <a:p>
            <a:pPr marL="110489">
              <a:lnSpc>
                <a:spcPct val="100000"/>
              </a:lnSpc>
              <a:spcBef>
                <a:spcPts val="280"/>
              </a:spcBef>
            </a:pPr>
            <a:r>
              <a:rPr lang="vi-VN" sz="1400" dirty="0">
                <a:solidFill>
                  <a:srgbClr val="FFFFFF"/>
                </a:solidFill>
                <a:latin typeface="Noto Sans CJK JP Medium"/>
                <a:cs typeface="Noto Sans CJK JP Medium"/>
              </a:rPr>
              <a:t>S</a:t>
            </a:r>
            <a:r>
              <a:rPr lang="vi-VN" sz="1400" b="0" dirty="0">
                <a:solidFill>
                  <a:srgbClr val="FFFFFF"/>
                </a:solidFill>
                <a:latin typeface="Noto Sans CJK JP Medium"/>
                <a:cs typeface="Noto Sans CJK JP Medium"/>
              </a:rPr>
              <a:t>au khi dùng</a:t>
            </a:r>
            <a:endParaRPr sz="1400" dirty="0">
              <a:latin typeface="Noto Sans CJK JP Medium"/>
              <a:cs typeface="Noto Sans CJK JP Medium"/>
            </a:endParaRPr>
          </a:p>
        </p:txBody>
      </p:sp>
      <p:sp>
        <p:nvSpPr>
          <p:cNvPr id="90" name="object 13">
            <a:extLst>
              <a:ext uri="{FF2B5EF4-FFF2-40B4-BE49-F238E27FC236}">
                <a16:creationId xmlns:a16="http://schemas.microsoft.com/office/drawing/2014/main" id="{892B8D20-D808-B243-AB30-0DEE2DDB815F}"/>
              </a:ext>
            </a:extLst>
          </p:cNvPr>
          <p:cNvSpPr txBox="1"/>
          <p:nvPr/>
        </p:nvSpPr>
        <p:spPr>
          <a:xfrm>
            <a:off x="8813036" y="4211973"/>
            <a:ext cx="1166532" cy="161583"/>
          </a:xfrm>
          <a:prstGeom prst="rect">
            <a:avLst/>
          </a:prstGeom>
          <a:solidFill>
            <a:schemeClr val="bg1"/>
          </a:solidFill>
        </p:spPr>
        <p:txBody>
          <a:bodyPr vert="horz" wrap="square" lIns="0" tIns="0" rIns="0" bIns="0" rtlCol="0">
            <a:spAutoFit/>
          </a:bodyPr>
          <a:lstStyle/>
          <a:p>
            <a:pPr marL="12700">
              <a:spcBef>
                <a:spcPts val="100"/>
              </a:spcBef>
            </a:pPr>
            <a:r>
              <a:rPr lang="vi-VN" altLang="ja-JP" sz="1050" spc="10" dirty="0">
                <a:latin typeface="Calibri" panose="020F0502020204030204" pitchFamily="34" charset="0"/>
                <a:cs typeface="Calibri" panose="020F0502020204030204" pitchFamily="34" charset="0"/>
              </a:rPr>
              <a:t>Nguồn: cải biên từ</a:t>
            </a:r>
          </a:p>
        </p:txBody>
      </p:sp>
      <p:sp>
        <p:nvSpPr>
          <p:cNvPr id="92" name="テキスト ボックス 91">
            <a:extLst>
              <a:ext uri="{FF2B5EF4-FFF2-40B4-BE49-F238E27FC236}">
                <a16:creationId xmlns:a16="http://schemas.microsoft.com/office/drawing/2014/main" id="{4DE0FA16-AE23-0147-B93B-0D8543A1EB22}"/>
              </a:ext>
            </a:extLst>
          </p:cNvPr>
          <p:cNvSpPr txBox="1"/>
          <p:nvPr/>
        </p:nvSpPr>
        <p:spPr>
          <a:xfrm>
            <a:off x="2585273" y="6203414"/>
            <a:ext cx="2471359" cy="382156"/>
          </a:xfrm>
          <a:prstGeom prst="rect">
            <a:avLst/>
          </a:prstGeom>
        </p:spPr>
        <p:txBody>
          <a:bodyPr vert="horz" wrap="square" lIns="0" tIns="12700" rIns="0" bIns="0" rtlCol="0">
            <a:spAutoFit/>
          </a:bodyPr>
          <a:lstStyle>
            <a:defPPr>
              <a:defRPr lang="ja-JP"/>
            </a:defPPr>
            <a:lvl1pPr marL="12700">
              <a:lnSpc>
                <a:spcPct val="100000"/>
              </a:lnSpc>
              <a:spcBef>
                <a:spcPts val="100"/>
              </a:spcBef>
              <a:defRPr sz="1200">
                <a:latin typeface="kiloji"/>
                <a:cs typeface="kiloji"/>
              </a:defRPr>
            </a:lvl1pPr>
          </a:lstStyle>
          <a:p>
            <a:r>
              <a:rPr lang="ja-JP" altLang="en-US">
                <a:latin typeface="Calibri" panose="020F0502020204030204" pitchFamily="34" charset="0"/>
                <a:cs typeface="Calibri" panose="020F0502020204030204" pitchFamily="34" charset="0"/>
              </a:rPr>
              <a:t>Tiêm collagen ・ axit hyaluronic</a:t>
            </a:r>
            <a:r>
              <a:rPr lang="vi-VN" altLang="ja-JP" dirty="0">
                <a:latin typeface="Calibri" panose="020F0502020204030204" pitchFamily="34" charset="0"/>
                <a:cs typeface="Calibri" panose="020F0502020204030204" pitchFamily="34" charset="0"/>
              </a:rPr>
              <a:t>,</a:t>
            </a:r>
            <a:r>
              <a:rPr lang="ja-JP" altLang="en-US">
                <a:latin typeface="Calibri" panose="020F0502020204030204" pitchFamily="34" charset="0"/>
                <a:cs typeface="Calibri" panose="020F0502020204030204" pitchFamily="34" charset="0"/>
              </a:rPr>
              <a:t> acid astaxanthin chống oxy hóa</a:t>
            </a:r>
          </a:p>
        </p:txBody>
      </p:sp>
      <p:pic>
        <p:nvPicPr>
          <p:cNvPr id="8" name="Picture 5" descr="http://csc-vietnam.vn/images/logos/1/unnamed.png">
            <a:extLst>
              <a:ext uri="{FF2B5EF4-FFF2-40B4-BE49-F238E27FC236}">
                <a16:creationId xmlns:a16="http://schemas.microsoft.com/office/drawing/2014/main" id="{4BA4E1F8-2989-A314-CC7C-53678CB3B8E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6347684"/>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404" y="437456"/>
            <a:ext cx="4596283" cy="320601"/>
          </a:xfrm>
          <a:prstGeom prst="rect">
            <a:avLst/>
          </a:prstGeom>
        </p:spPr>
        <p:txBody>
          <a:bodyPr vert="horz" wrap="square" lIns="0" tIns="12700" rIns="0" bIns="0" rtlCol="0">
            <a:spAutoFit/>
          </a:bodyPr>
          <a:lstStyle/>
          <a:p>
            <a:pPr marL="12700">
              <a:lnSpc>
                <a:spcPct val="100000"/>
              </a:lnSpc>
              <a:spcBef>
                <a:spcPts val="100"/>
              </a:spcBef>
            </a:pPr>
            <a:r>
              <a:rPr lang="vi-VN" sz="2000" b="0" spc="10" dirty="0">
                <a:solidFill>
                  <a:srgbClr val="4AACC5"/>
                </a:solidFill>
                <a:latin typeface="Noto Sans CJK JP Medium"/>
                <a:cs typeface="Noto Sans CJK JP Medium"/>
              </a:rPr>
              <a:t>Cách cung cấp hiệu quả chất chống oxy hóa</a:t>
            </a:r>
            <a:endParaRPr sz="2000" dirty="0">
              <a:latin typeface="Noto Sans CJK JP Medium"/>
              <a:cs typeface="Noto Sans CJK JP Medium"/>
            </a:endParaRPr>
          </a:p>
        </p:txBody>
      </p:sp>
      <p:sp>
        <p:nvSpPr>
          <p:cNvPr id="3" name="object 3"/>
          <p:cNvSpPr txBox="1">
            <a:spLocks noGrp="1"/>
          </p:cNvSpPr>
          <p:nvPr>
            <p:ph type="title"/>
          </p:nvPr>
        </p:nvSpPr>
        <p:spPr>
          <a:xfrm>
            <a:off x="356717" y="712210"/>
            <a:ext cx="9701683" cy="505908"/>
          </a:xfrm>
          <a:prstGeom prst="rect">
            <a:avLst/>
          </a:prstGeom>
        </p:spPr>
        <p:txBody>
          <a:bodyPr vert="horz" wrap="square" lIns="0" tIns="13335" rIns="0" bIns="0" rtlCol="0">
            <a:spAutoFit/>
          </a:bodyPr>
          <a:lstStyle/>
          <a:p>
            <a:pPr marL="12700">
              <a:lnSpc>
                <a:spcPct val="100000"/>
              </a:lnSpc>
              <a:spcBef>
                <a:spcPts val="105"/>
              </a:spcBef>
            </a:pPr>
            <a:r>
              <a:rPr lang="vi-VN" sz="3200" spc="10" dirty="0">
                <a:solidFill>
                  <a:srgbClr val="7E7E7E"/>
                </a:solidFill>
                <a:latin typeface="Noto Sans CJK JP Medium"/>
                <a:cs typeface="Noto Sans CJK JP Medium"/>
              </a:rPr>
              <a:t>Kim siêu vi (micro needle) chứa </a:t>
            </a:r>
            <a:r>
              <a:rPr lang="vi-VN" sz="3200" spc="10" dirty="0">
                <a:solidFill>
                  <a:srgbClr val="FF0000"/>
                </a:solidFill>
                <a:latin typeface="Noto Sans CJK JP Medium"/>
                <a:cs typeface="Noto Sans CJK JP Medium"/>
              </a:rPr>
              <a:t>axit astaxanthin </a:t>
            </a:r>
            <a:r>
              <a:rPr lang="vi-VN" sz="3200" spc="10" dirty="0">
                <a:solidFill>
                  <a:srgbClr val="7E7E7E"/>
                </a:solidFill>
                <a:latin typeface="Noto Sans CJK JP Medium"/>
                <a:cs typeface="Noto Sans CJK JP Medium"/>
              </a:rPr>
              <a:t>tan chảy</a:t>
            </a:r>
            <a:endParaRPr sz="3200" dirty="0">
              <a:latin typeface="Noto Sans CJK JP Medium"/>
              <a:cs typeface="Noto Sans CJK JP Medium"/>
            </a:endParaRPr>
          </a:p>
        </p:txBody>
      </p:sp>
      <p:sp>
        <p:nvSpPr>
          <p:cNvPr id="4" name="object 4"/>
          <p:cNvSpPr txBox="1"/>
          <p:nvPr/>
        </p:nvSpPr>
        <p:spPr>
          <a:xfrm>
            <a:off x="484733" y="2171826"/>
            <a:ext cx="2929890" cy="1946275"/>
          </a:xfrm>
          <a:prstGeom prst="rect">
            <a:avLst/>
          </a:prstGeom>
        </p:spPr>
        <p:txBody>
          <a:bodyPr vert="horz" wrap="square" lIns="0" tIns="12700" rIns="0" bIns="0" rtlCol="0">
            <a:spAutoFit/>
          </a:bodyPr>
          <a:lstStyle/>
          <a:p>
            <a:pPr marL="20955" marR="5080">
              <a:lnSpc>
                <a:spcPct val="150000"/>
              </a:lnSpc>
              <a:spcBef>
                <a:spcPts val="100"/>
              </a:spcBef>
            </a:pPr>
            <a:r>
              <a:rPr sz="1200" dirty="0">
                <a:solidFill>
                  <a:srgbClr val="FF0000"/>
                </a:solidFill>
                <a:latin typeface="kiloji"/>
                <a:cs typeface="kiloji"/>
              </a:rPr>
              <a:t>コラーゲンやエラスチンを含む「真皮」</a:t>
            </a:r>
            <a:r>
              <a:rPr sz="1200" dirty="0">
                <a:solidFill>
                  <a:srgbClr val="585858"/>
                </a:solidFill>
                <a:latin typeface="kiloji"/>
                <a:cs typeface="kiloji"/>
              </a:rPr>
              <a:t>で 分類</a:t>
            </a:r>
            <a:endParaRPr sz="1200" dirty="0">
              <a:latin typeface="kiloji"/>
              <a:cs typeface="kiloji"/>
            </a:endParaRPr>
          </a:p>
          <a:p>
            <a:pPr marL="12700">
              <a:lnSpc>
                <a:spcPct val="100000"/>
              </a:lnSpc>
              <a:spcBef>
                <a:spcPts val="720"/>
              </a:spcBef>
            </a:pPr>
            <a:r>
              <a:rPr sz="1200" b="0" dirty="0">
                <a:solidFill>
                  <a:srgbClr val="006FC0"/>
                </a:solidFill>
                <a:latin typeface="Noto Sans CJK JP Medium"/>
                <a:cs typeface="Noto Sans CJK JP Medium"/>
              </a:rPr>
              <a:t>唇の特徴・唇はなぜ赤い？</a:t>
            </a:r>
            <a:endParaRPr sz="1200" dirty="0">
              <a:latin typeface="Noto Sans CJK JP Medium"/>
              <a:cs typeface="Noto Sans CJK JP Medium"/>
            </a:endParaRPr>
          </a:p>
          <a:p>
            <a:pPr marL="12700">
              <a:lnSpc>
                <a:spcPct val="100000"/>
              </a:lnSpc>
              <a:spcBef>
                <a:spcPts val="720"/>
              </a:spcBef>
            </a:pPr>
            <a:r>
              <a:rPr sz="1200" spc="-5" dirty="0">
                <a:solidFill>
                  <a:srgbClr val="585858"/>
                </a:solidFill>
                <a:latin typeface="kiloji"/>
                <a:cs typeface="kiloji"/>
              </a:rPr>
              <a:t>唇の角質層は、</a:t>
            </a:r>
            <a:r>
              <a:rPr sz="1200" dirty="0">
                <a:solidFill>
                  <a:srgbClr val="FF0000"/>
                </a:solidFill>
                <a:latin typeface="kiloji"/>
                <a:cs typeface="kiloji"/>
              </a:rPr>
              <a:t>角化現象がなく他の皮膚</a:t>
            </a:r>
            <a:endParaRPr sz="1200" dirty="0">
              <a:latin typeface="kiloji"/>
              <a:cs typeface="kiloji"/>
            </a:endParaRPr>
          </a:p>
          <a:p>
            <a:pPr marL="12700" marR="162560">
              <a:lnSpc>
                <a:spcPct val="150000"/>
              </a:lnSpc>
              <a:spcBef>
                <a:spcPts val="5"/>
              </a:spcBef>
            </a:pPr>
            <a:r>
              <a:rPr sz="1200" dirty="0">
                <a:solidFill>
                  <a:srgbClr val="FF0000"/>
                </a:solidFill>
                <a:latin typeface="kiloji"/>
                <a:cs typeface="kiloji"/>
              </a:rPr>
              <a:t>に比べて薄く真皮に近い特徴</a:t>
            </a:r>
            <a:r>
              <a:rPr sz="1200" dirty="0">
                <a:solidFill>
                  <a:srgbClr val="585858"/>
                </a:solidFill>
                <a:latin typeface="kiloji"/>
                <a:cs typeface="kiloji"/>
              </a:rPr>
              <a:t>がある。 唇の真皮には、他の皮膚より血管が多く</a:t>
            </a:r>
            <a:endParaRPr sz="1200" dirty="0">
              <a:latin typeface="kiloji"/>
              <a:cs typeface="kiloji"/>
            </a:endParaRPr>
          </a:p>
          <a:p>
            <a:pPr marL="12700">
              <a:lnSpc>
                <a:spcPct val="100000"/>
              </a:lnSpc>
              <a:spcBef>
                <a:spcPts val="720"/>
              </a:spcBef>
            </a:pPr>
            <a:r>
              <a:rPr sz="1200" dirty="0">
                <a:solidFill>
                  <a:srgbClr val="585858"/>
                </a:solidFill>
                <a:latin typeface="kiloji"/>
                <a:cs typeface="kiloji"/>
              </a:rPr>
              <a:t>、血管が透けて赤い色となっている。</a:t>
            </a:r>
            <a:endParaRPr sz="1200" dirty="0">
              <a:latin typeface="kiloji"/>
              <a:cs typeface="kiloji"/>
            </a:endParaRPr>
          </a:p>
        </p:txBody>
      </p:sp>
      <p:sp>
        <p:nvSpPr>
          <p:cNvPr id="5" name="object 5"/>
          <p:cNvSpPr txBox="1"/>
          <p:nvPr/>
        </p:nvSpPr>
        <p:spPr>
          <a:xfrm>
            <a:off x="484733" y="4372355"/>
            <a:ext cx="2769235" cy="1946910"/>
          </a:xfrm>
          <a:prstGeom prst="rect">
            <a:avLst/>
          </a:prstGeom>
        </p:spPr>
        <p:txBody>
          <a:bodyPr vert="horz" wrap="square" lIns="0" tIns="104139" rIns="0" bIns="0" rtlCol="0">
            <a:spAutoFit/>
          </a:bodyPr>
          <a:lstStyle/>
          <a:p>
            <a:pPr marL="12700">
              <a:lnSpc>
                <a:spcPct val="100000"/>
              </a:lnSpc>
              <a:spcBef>
                <a:spcPts val="819"/>
              </a:spcBef>
            </a:pPr>
            <a:r>
              <a:rPr sz="1200" b="0" dirty="0">
                <a:solidFill>
                  <a:srgbClr val="006FC0"/>
                </a:solidFill>
                <a:latin typeface="Noto Sans CJK JP Medium"/>
                <a:cs typeface="Noto Sans CJK JP Medium"/>
              </a:rPr>
              <a:t>唇の健康「豆知識」</a:t>
            </a:r>
            <a:endParaRPr sz="1200" dirty="0">
              <a:latin typeface="Noto Sans CJK JP Medium"/>
              <a:cs typeface="Noto Sans CJK JP Medium"/>
            </a:endParaRPr>
          </a:p>
          <a:p>
            <a:pPr marL="12700" marR="5080" algn="just">
              <a:lnSpc>
                <a:spcPct val="150000"/>
              </a:lnSpc>
              <a:spcBef>
                <a:spcPts val="5"/>
              </a:spcBef>
            </a:pPr>
            <a:r>
              <a:rPr sz="1200" dirty="0">
                <a:solidFill>
                  <a:srgbClr val="585858"/>
                </a:solidFill>
                <a:latin typeface="kiloji"/>
                <a:cs typeface="kiloji"/>
              </a:rPr>
              <a:t>免疫力の低下によってヘルペスウイルス 感染症の「唇へルぺス」は、唇や口周り にかゆみを伴う水疱ができる疾患である</a:t>
            </a:r>
            <a:endParaRPr sz="1200" dirty="0">
              <a:latin typeface="kiloji"/>
              <a:cs typeface="kiloji"/>
            </a:endParaRPr>
          </a:p>
          <a:p>
            <a:pPr marL="12700">
              <a:lnSpc>
                <a:spcPct val="100000"/>
              </a:lnSpc>
              <a:spcBef>
                <a:spcPts val="720"/>
              </a:spcBef>
            </a:pPr>
            <a:r>
              <a:rPr sz="1200" dirty="0">
                <a:solidFill>
                  <a:srgbClr val="585858"/>
                </a:solidFill>
                <a:latin typeface="kiloji"/>
                <a:cs typeface="kiloji"/>
              </a:rPr>
              <a:t>。</a:t>
            </a:r>
            <a:endParaRPr sz="1200" dirty="0">
              <a:latin typeface="kiloji"/>
              <a:cs typeface="kiloji"/>
            </a:endParaRPr>
          </a:p>
          <a:p>
            <a:pPr marL="12700">
              <a:lnSpc>
                <a:spcPct val="100000"/>
              </a:lnSpc>
              <a:spcBef>
                <a:spcPts val="720"/>
              </a:spcBef>
            </a:pPr>
            <a:r>
              <a:rPr sz="1200" spc="-5" dirty="0">
                <a:solidFill>
                  <a:srgbClr val="585858"/>
                </a:solidFill>
                <a:latin typeface="kiloji"/>
                <a:cs typeface="kiloji"/>
              </a:rPr>
              <a:t>抗酸化物質を食べる、塗ることによって</a:t>
            </a:r>
            <a:endParaRPr sz="1200" dirty="0">
              <a:latin typeface="kiloji"/>
              <a:cs typeface="kiloji"/>
            </a:endParaRPr>
          </a:p>
          <a:p>
            <a:pPr marL="12700">
              <a:lnSpc>
                <a:spcPct val="100000"/>
              </a:lnSpc>
              <a:spcBef>
                <a:spcPts val="720"/>
              </a:spcBef>
            </a:pPr>
            <a:r>
              <a:rPr sz="1200" dirty="0">
                <a:solidFill>
                  <a:srgbClr val="585858"/>
                </a:solidFill>
                <a:latin typeface="kiloji"/>
                <a:cs typeface="kiloji"/>
              </a:rPr>
              <a:t>治る。</a:t>
            </a:r>
            <a:r>
              <a:rPr sz="1200" dirty="0">
                <a:solidFill>
                  <a:srgbClr val="FF0000"/>
                </a:solidFill>
                <a:latin typeface="kiloji"/>
                <a:cs typeface="kiloji"/>
              </a:rPr>
              <a:t>唇は抗酸化物質を必要とする。</a:t>
            </a:r>
            <a:endParaRPr sz="1200" dirty="0">
              <a:latin typeface="kiloji"/>
              <a:cs typeface="kiloji"/>
            </a:endParaRPr>
          </a:p>
        </p:txBody>
      </p:sp>
      <p:grpSp>
        <p:nvGrpSpPr>
          <p:cNvPr id="6" name="object 6"/>
          <p:cNvGrpSpPr/>
          <p:nvPr/>
        </p:nvGrpSpPr>
        <p:grpSpPr>
          <a:xfrm>
            <a:off x="3573570" y="2176260"/>
            <a:ext cx="241300" cy="3671570"/>
            <a:chOff x="3573570" y="2176260"/>
            <a:chExt cx="241300" cy="3671570"/>
          </a:xfrm>
        </p:grpSpPr>
        <p:sp>
          <p:nvSpPr>
            <p:cNvPr id="7" name="object 7"/>
            <p:cNvSpPr/>
            <p:nvPr/>
          </p:nvSpPr>
          <p:spPr>
            <a:xfrm>
              <a:off x="3573570" y="2176260"/>
              <a:ext cx="241236" cy="367133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606545" y="2202942"/>
              <a:ext cx="166370" cy="3583304"/>
            </a:xfrm>
            <a:custGeom>
              <a:avLst/>
              <a:gdLst/>
              <a:ahLst/>
              <a:cxnLst/>
              <a:rect l="l" t="t" r="r" b="b"/>
              <a:pathLst>
                <a:path w="166370" h="3583304">
                  <a:moveTo>
                    <a:pt x="0" y="0"/>
                  </a:moveTo>
                  <a:lnTo>
                    <a:pt x="64639" y="1091"/>
                  </a:lnTo>
                  <a:lnTo>
                    <a:pt x="117443" y="4063"/>
                  </a:lnTo>
                  <a:lnTo>
                    <a:pt x="153054" y="8465"/>
                  </a:lnTo>
                  <a:lnTo>
                    <a:pt x="166115" y="13843"/>
                  </a:lnTo>
                  <a:lnTo>
                    <a:pt x="166115" y="3569081"/>
                  </a:lnTo>
                  <a:lnTo>
                    <a:pt x="153054" y="3574469"/>
                  </a:lnTo>
                  <a:lnTo>
                    <a:pt x="117443" y="3578869"/>
                  </a:lnTo>
                  <a:lnTo>
                    <a:pt x="64639" y="3581836"/>
                  </a:lnTo>
                  <a:lnTo>
                    <a:pt x="0" y="3582924"/>
                  </a:lnTo>
                </a:path>
              </a:pathLst>
            </a:custGeom>
            <a:ln w="25400">
              <a:solidFill>
                <a:srgbClr val="C0504D"/>
              </a:solidFill>
            </a:ln>
          </p:spPr>
          <p:txBody>
            <a:bodyPr wrap="square" lIns="0" tIns="0" rIns="0" bIns="0" rtlCol="0"/>
            <a:lstStyle/>
            <a:p>
              <a:endParaRPr/>
            </a:p>
          </p:txBody>
        </p:sp>
      </p:grpSp>
      <p:sp>
        <p:nvSpPr>
          <p:cNvPr id="9" name="object 9"/>
          <p:cNvSpPr txBox="1"/>
          <p:nvPr/>
        </p:nvSpPr>
        <p:spPr>
          <a:xfrm>
            <a:off x="493268" y="1162250"/>
            <a:ext cx="10246995" cy="1035050"/>
          </a:xfrm>
          <a:prstGeom prst="rect">
            <a:avLst/>
          </a:prstGeom>
        </p:spPr>
        <p:txBody>
          <a:bodyPr vert="horz" wrap="square" lIns="0" tIns="167005" rIns="0" bIns="0" rtlCol="0">
            <a:spAutoFit/>
          </a:bodyPr>
          <a:lstStyle/>
          <a:p>
            <a:pPr marL="2063114">
              <a:lnSpc>
                <a:spcPct val="100000"/>
              </a:lnSpc>
              <a:spcBef>
                <a:spcPts val="1315"/>
              </a:spcBef>
            </a:pPr>
            <a:r>
              <a:rPr sz="2000" b="0" spc="10" dirty="0">
                <a:solidFill>
                  <a:srgbClr val="7E7E7E"/>
                </a:solidFill>
                <a:latin typeface="Noto Sans CJK JP Medium"/>
                <a:cs typeface="Noto Sans CJK JP Medium"/>
              </a:rPr>
              <a:t>免疫細胞</a:t>
            </a:r>
            <a:r>
              <a:rPr sz="2000" b="0" dirty="0">
                <a:solidFill>
                  <a:srgbClr val="7E7E7E"/>
                </a:solidFill>
                <a:latin typeface="Noto Sans CJK JP Medium"/>
                <a:cs typeface="Noto Sans CJK JP Medium"/>
              </a:rPr>
              <a:t>の多</a:t>
            </a:r>
            <a:r>
              <a:rPr sz="2000" b="0" spc="10" dirty="0">
                <a:solidFill>
                  <a:srgbClr val="7E7E7E"/>
                </a:solidFill>
                <a:latin typeface="Noto Sans CJK JP Medium"/>
                <a:cs typeface="Noto Sans CJK JP Medium"/>
              </a:rPr>
              <a:t>いところ</a:t>
            </a:r>
            <a:r>
              <a:rPr sz="2000" b="0" dirty="0">
                <a:solidFill>
                  <a:srgbClr val="7E7E7E"/>
                </a:solidFill>
                <a:latin typeface="Noto Sans CJK JP Medium"/>
                <a:cs typeface="Noto Sans CJK JP Medium"/>
              </a:rPr>
              <a:t>まで</a:t>
            </a:r>
            <a:r>
              <a:rPr sz="2000" b="0" spc="10" dirty="0">
                <a:solidFill>
                  <a:srgbClr val="7E7E7E"/>
                </a:solidFill>
                <a:latin typeface="Noto Sans CJK JP Medium"/>
                <a:cs typeface="Noto Sans CJK JP Medium"/>
              </a:rPr>
              <a:t>抗酸化物</a:t>
            </a:r>
            <a:r>
              <a:rPr sz="2000" b="0" dirty="0">
                <a:solidFill>
                  <a:srgbClr val="7E7E7E"/>
                </a:solidFill>
                <a:latin typeface="Noto Sans CJK JP Medium"/>
                <a:cs typeface="Noto Sans CJK JP Medium"/>
              </a:rPr>
              <a:t>質を</a:t>
            </a:r>
            <a:r>
              <a:rPr sz="2000" b="0" spc="10" dirty="0">
                <a:solidFill>
                  <a:srgbClr val="7E7E7E"/>
                </a:solidFill>
                <a:latin typeface="Noto Sans CJK JP Medium"/>
                <a:cs typeface="Noto Sans CJK JP Medium"/>
              </a:rPr>
              <a:t>届けられ</a:t>
            </a:r>
            <a:r>
              <a:rPr sz="2000" b="0" dirty="0">
                <a:solidFill>
                  <a:srgbClr val="7E7E7E"/>
                </a:solidFill>
                <a:latin typeface="Noto Sans CJK JP Medium"/>
                <a:cs typeface="Noto Sans CJK JP Medium"/>
              </a:rPr>
              <a:t>る最</a:t>
            </a:r>
            <a:r>
              <a:rPr sz="2000" b="0" spc="10" dirty="0">
                <a:solidFill>
                  <a:srgbClr val="7E7E7E"/>
                </a:solidFill>
                <a:latin typeface="Noto Sans CJK JP Medium"/>
                <a:cs typeface="Noto Sans CJK JP Medium"/>
              </a:rPr>
              <a:t>も良い方</a:t>
            </a:r>
            <a:r>
              <a:rPr sz="2000" b="0" dirty="0">
                <a:solidFill>
                  <a:srgbClr val="7E7E7E"/>
                </a:solidFill>
                <a:latin typeface="Noto Sans CJK JP Medium"/>
                <a:cs typeface="Noto Sans CJK JP Medium"/>
              </a:rPr>
              <a:t>法と</a:t>
            </a:r>
            <a:r>
              <a:rPr sz="2000" b="0" spc="10" dirty="0">
                <a:solidFill>
                  <a:srgbClr val="7E7E7E"/>
                </a:solidFill>
                <a:latin typeface="Noto Sans CJK JP Medium"/>
                <a:cs typeface="Noto Sans CJK JP Medium"/>
              </a:rPr>
              <a:t>は</a:t>
            </a:r>
            <a:r>
              <a:rPr sz="2000" b="0" dirty="0">
                <a:solidFill>
                  <a:srgbClr val="7E7E7E"/>
                </a:solidFill>
                <a:latin typeface="Noto Sans CJK JP Medium"/>
                <a:cs typeface="Noto Sans CJK JP Medium"/>
              </a:rPr>
              <a:t>？</a:t>
            </a:r>
            <a:endParaRPr sz="2000" dirty="0">
              <a:latin typeface="Noto Sans CJK JP Medium"/>
              <a:cs typeface="Noto Sans CJK JP Medium"/>
            </a:endParaRPr>
          </a:p>
          <a:p>
            <a:pPr marL="12700">
              <a:lnSpc>
                <a:spcPct val="100000"/>
              </a:lnSpc>
              <a:spcBef>
                <a:spcPts val="730"/>
              </a:spcBef>
            </a:pPr>
            <a:r>
              <a:rPr sz="1200" b="0" dirty="0">
                <a:solidFill>
                  <a:srgbClr val="6F2F9F"/>
                </a:solidFill>
                <a:latin typeface="Noto Sans CJK JP Medium"/>
                <a:cs typeface="Noto Sans CJK JP Medium"/>
              </a:rPr>
              <a:t>皮膚組織</a:t>
            </a:r>
            <a:endParaRPr sz="1200" dirty="0">
              <a:latin typeface="Noto Sans CJK JP Medium"/>
              <a:cs typeface="Noto Sans CJK JP Medium"/>
            </a:endParaRPr>
          </a:p>
          <a:p>
            <a:pPr marL="12700">
              <a:lnSpc>
                <a:spcPct val="100000"/>
              </a:lnSpc>
              <a:spcBef>
                <a:spcPts val="720"/>
              </a:spcBef>
            </a:pPr>
            <a:r>
              <a:rPr sz="1200" dirty="0">
                <a:solidFill>
                  <a:srgbClr val="585858"/>
                </a:solidFill>
                <a:latin typeface="kiloji"/>
                <a:cs typeface="kiloji"/>
              </a:rPr>
              <a:t>皮膚は大きく角質層の存在する「表皮」と</a:t>
            </a:r>
            <a:endParaRPr sz="1200" dirty="0">
              <a:latin typeface="kiloji"/>
              <a:cs typeface="kiloji"/>
            </a:endParaRPr>
          </a:p>
        </p:txBody>
      </p:sp>
      <p:sp>
        <p:nvSpPr>
          <p:cNvPr id="11" name="object 11"/>
          <p:cNvSpPr txBox="1"/>
          <p:nvPr/>
        </p:nvSpPr>
        <p:spPr>
          <a:xfrm>
            <a:off x="8055102" y="2562224"/>
            <a:ext cx="3677285" cy="335348"/>
          </a:xfrm>
          <a:prstGeom prst="rect">
            <a:avLst/>
          </a:prstGeom>
        </p:spPr>
        <p:txBody>
          <a:bodyPr vert="horz" wrap="square" lIns="0" tIns="12065" rIns="0" bIns="0" rtlCol="0">
            <a:spAutoFit/>
          </a:bodyPr>
          <a:lstStyle/>
          <a:p>
            <a:pPr marL="12700">
              <a:lnSpc>
                <a:spcPct val="100000"/>
              </a:lnSpc>
              <a:spcBef>
                <a:spcPts val="95"/>
              </a:spcBef>
            </a:pPr>
            <a:r>
              <a:rPr lang="vi-VN" sz="1050" spc="5" dirty="0">
                <a:latin typeface="Calibri" panose="020F0502020204030204" pitchFamily="34" charset="0"/>
                <a:cs typeface="Calibri" panose="020F0502020204030204" pitchFamily="34" charset="0"/>
              </a:rPr>
              <a:t>Thành phần chính: axit hyaluronic, vitamin C dạng ổn định, axit astaxanthin</a:t>
            </a:r>
            <a:endParaRPr sz="1050" dirty="0">
              <a:latin typeface="Calibri" panose="020F0502020204030204" pitchFamily="34" charset="0"/>
              <a:cs typeface="Calibri" panose="020F0502020204030204" pitchFamily="34" charset="0"/>
            </a:endParaRPr>
          </a:p>
        </p:txBody>
      </p:sp>
      <p:grpSp>
        <p:nvGrpSpPr>
          <p:cNvPr id="12" name="object 12"/>
          <p:cNvGrpSpPr/>
          <p:nvPr/>
        </p:nvGrpSpPr>
        <p:grpSpPr>
          <a:xfrm>
            <a:off x="7796233" y="3145535"/>
            <a:ext cx="3822192" cy="2550215"/>
            <a:chOff x="7796233" y="3145535"/>
            <a:chExt cx="3822192" cy="2550215"/>
          </a:xfrm>
        </p:grpSpPr>
        <p:sp>
          <p:nvSpPr>
            <p:cNvPr id="13" name="object 13"/>
            <p:cNvSpPr/>
            <p:nvPr/>
          </p:nvSpPr>
          <p:spPr>
            <a:xfrm>
              <a:off x="7796233" y="3162862"/>
              <a:ext cx="3822192" cy="2532888"/>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8095488" y="3145535"/>
              <a:ext cx="3144011" cy="612647"/>
            </a:xfrm>
            <a:prstGeom prst="rect">
              <a:avLst/>
            </a:prstGeom>
            <a:blipFill>
              <a:blip r:embed="rId4" cstate="print"/>
              <a:stretch>
                <a:fillRect/>
              </a:stretch>
            </a:blipFill>
          </p:spPr>
          <p:txBody>
            <a:bodyPr wrap="square" lIns="0" tIns="0" rIns="0" bIns="0" rtlCol="0"/>
            <a:lstStyle/>
            <a:p>
              <a:endParaRPr/>
            </a:p>
          </p:txBody>
        </p:sp>
      </p:grpSp>
      <p:sp>
        <p:nvSpPr>
          <p:cNvPr id="15" name="object 15"/>
          <p:cNvSpPr/>
          <p:nvPr/>
        </p:nvSpPr>
        <p:spPr>
          <a:xfrm>
            <a:off x="4297679" y="2426207"/>
            <a:ext cx="2479548" cy="1440179"/>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4089019" y="3900068"/>
            <a:ext cx="2877185" cy="1090042"/>
          </a:xfrm>
          <a:prstGeom prst="rect">
            <a:avLst/>
          </a:prstGeom>
        </p:spPr>
        <p:txBody>
          <a:bodyPr vert="horz" wrap="square" lIns="0" tIns="226060" rIns="0" bIns="0" rtlCol="0">
            <a:spAutoFit/>
          </a:bodyPr>
          <a:lstStyle/>
          <a:p>
            <a:pPr marL="2540" algn="ctr">
              <a:lnSpc>
                <a:spcPct val="100000"/>
              </a:lnSpc>
              <a:spcBef>
                <a:spcPts val="1780"/>
              </a:spcBef>
            </a:pPr>
            <a:r>
              <a:rPr lang="vi-VN" sz="2800" b="0" spc="15" dirty="0">
                <a:solidFill>
                  <a:srgbClr val="001F5F"/>
                </a:solidFill>
                <a:latin typeface="Noto Sans CJK JP Medium"/>
                <a:cs typeface="Noto Sans CJK JP Medium"/>
              </a:rPr>
              <a:t>Tiêm chất chống oxy hóa qua môi!</a:t>
            </a:r>
            <a:endParaRPr sz="2800" dirty="0">
              <a:latin typeface="Noto Sans CJK JP Medium"/>
              <a:cs typeface="Noto Sans CJK JP Medium"/>
            </a:endParaRPr>
          </a:p>
        </p:txBody>
      </p:sp>
      <p:sp>
        <p:nvSpPr>
          <p:cNvPr id="22" name="object 22"/>
          <p:cNvSpPr txBox="1"/>
          <p:nvPr/>
        </p:nvSpPr>
        <p:spPr>
          <a:xfrm>
            <a:off x="7401559" y="3895470"/>
            <a:ext cx="716280" cy="566822"/>
          </a:xfrm>
          <a:prstGeom prst="rect">
            <a:avLst/>
          </a:prstGeom>
        </p:spPr>
        <p:txBody>
          <a:bodyPr vert="horz" wrap="square" lIns="0" tIns="12700" rIns="0" bIns="0" rtlCol="0">
            <a:spAutoFit/>
          </a:bodyPr>
          <a:lstStyle/>
          <a:p>
            <a:pPr marL="12700">
              <a:lnSpc>
                <a:spcPct val="100000"/>
              </a:lnSpc>
              <a:spcBef>
                <a:spcPts val="100"/>
              </a:spcBef>
            </a:pPr>
            <a:r>
              <a:rPr lang="vi-VN" sz="1800" dirty="0">
                <a:latin typeface="Noto Sans CJK JP Medium"/>
                <a:cs typeface="Noto Sans CJK JP Medium"/>
              </a:rPr>
              <a:t>Lớp sừng</a:t>
            </a:r>
            <a:endParaRPr sz="1800" dirty="0">
              <a:latin typeface="Noto Sans CJK JP Medium"/>
              <a:cs typeface="Noto Sans CJK JP Medium"/>
            </a:endParaRPr>
          </a:p>
        </p:txBody>
      </p:sp>
      <p:grpSp>
        <p:nvGrpSpPr>
          <p:cNvPr id="23" name="object 23"/>
          <p:cNvGrpSpPr/>
          <p:nvPr/>
        </p:nvGrpSpPr>
        <p:grpSpPr>
          <a:xfrm>
            <a:off x="7286243" y="3183635"/>
            <a:ext cx="396875" cy="1783080"/>
            <a:chOff x="7286243" y="3183635"/>
            <a:chExt cx="396875" cy="1783080"/>
          </a:xfrm>
        </p:grpSpPr>
        <p:sp>
          <p:nvSpPr>
            <p:cNvPr id="24" name="object 24"/>
            <p:cNvSpPr/>
            <p:nvPr/>
          </p:nvSpPr>
          <p:spPr>
            <a:xfrm>
              <a:off x="7286243" y="3183635"/>
              <a:ext cx="396252" cy="1783080"/>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7341869" y="3219449"/>
              <a:ext cx="303530" cy="1676400"/>
            </a:xfrm>
            <a:custGeom>
              <a:avLst/>
              <a:gdLst/>
              <a:ahLst/>
              <a:cxnLst/>
              <a:rect l="l" t="t" r="r" b="b"/>
              <a:pathLst>
                <a:path w="303529" h="1676400">
                  <a:moveTo>
                    <a:pt x="303275" y="1676400"/>
                  </a:moveTo>
                  <a:lnTo>
                    <a:pt x="222646" y="1675498"/>
                  </a:lnTo>
                  <a:lnTo>
                    <a:pt x="150198" y="1672952"/>
                  </a:lnTo>
                  <a:lnTo>
                    <a:pt x="88820" y="1669002"/>
                  </a:lnTo>
                  <a:lnTo>
                    <a:pt x="41402" y="1663888"/>
                  </a:lnTo>
                  <a:lnTo>
                    <a:pt x="0" y="1651127"/>
                  </a:lnTo>
                  <a:lnTo>
                    <a:pt x="0" y="25273"/>
                  </a:lnTo>
                  <a:lnTo>
                    <a:pt x="41401" y="12511"/>
                  </a:lnTo>
                  <a:lnTo>
                    <a:pt x="88820" y="7397"/>
                  </a:lnTo>
                  <a:lnTo>
                    <a:pt x="150198" y="3447"/>
                  </a:lnTo>
                  <a:lnTo>
                    <a:pt x="222646" y="901"/>
                  </a:lnTo>
                  <a:lnTo>
                    <a:pt x="303275" y="0"/>
                  </a:lnTo>
                </a:path>
              </a:pathLst>
            </a:custGeom>
            <a:ln w="25400">
              <a:solidFill>
                <a:srgbClr val="4AACC5"/>
              </a:solidFill>
            </a:ln>
          </p:spPr>
          <p:txBody>
            <a:bodyPr wrap="square" lIns="0" tIns="0" rIns="0" bIns="0" rtlCol="0"/>
            <a:lstStyle/>
            <a:p>
              <a:endParaRPr/>
            </a:p>
          </p:txBody>
        </p:sp>
      </p:grpSp>
      <p:grpSp>
        <p:nvGrpSpPr>
          <p:cNvPr id="27" name="object 24">
            <a:extLst>
              <a:ext uri="{FF2B5EF4-FFF2-40B4-BE49-F238E27FC236}">
                <a16:creationId xmlns:a16="http://schemas.microsoft.com/office/drawing/2014/main" id="{BE251E7B-75CE-0B42-B0FE-79F1859F882D}"/>
              </a:ext>
            </a:extLst>
          </p:cNvPr>
          <p:cNvGrpSpPr/>
          <p:nvPr/>
        </p:nvGrpSpPr>
        <p:grpSpPr>
          <a:xfrm>
            <a:off x="11047488" y="67060"/>
            <a:ext cx="1144905" cy="401320"/>
            <a:chOff x="11047488" y="67060"/>
            <a:chExt cx="1144905" cy="401320"/>
          </a:xfrm>
        </p:grpSpPr>
        <p:sp>
          <p:nvSpPr>
            <p:cNvPr id="28" name="object 25">
              <a:extLst>
                <a:ext uri="{FF2B5EF4-FFF2-40B4-BE49-F238E27FC236}">
                  <a16:creationId xmlns:a16="http://schemas.microsoft.com/office/drawing/2014/main" id="{46ED1696-01DC-B346-A2DF-16BDE3E54147}"/>
                </a:ext>
              </a:extLst>
            </p:cNvPr>
            <p:cNvSpPr/>
            <p:nvPr/>
          </p:nvSpPr>
          <p:spPr>
            <a:xfrm>
              <a:off x="11047488" y="67060"/>
              <a:ext cx="1144511" cy="400841"/>
            </a:xfrm>
            <a:prstGeom prst="rect">
              <a:avLst/>
            </a:prstGeom>
            <a:blipFill>
              <a:blip r:embed="rId7" cstate="print"/>
              <a:stretch>
                <a:fillRect/>
              </a:stretch>
            </a:blipFill>
          </p:spPr>
          <p:txBody>
            <a:bodyPr wrap="square" lIns="0" tIns="0" rIns="0" bIns="0" rtlCol="0"/>
            <a:lstStyle/>
            <a:p>
              <a:endParaRPr/>
            </a:p>
          </p:txBody>
        </p:sp>
        <p:sp>
          <p:nvSpPr>
            <p:cNvPr id="29" name="object 26">
              <a:extLst>
                <a:ext uri="{FF2B5EF4-FFF2-40B4-BE49-F238E27FC236}">
                  <a16:creationId xmlns:a16="http://schemas.microsoft.com/office/drawing/2014/main" id="{51C9D5CB-2D9F-1F4F-83AF-8DB3DD2D9AB0}"/>
                </a:ext>
              </a:extLst>
            </p:cNvPr>
            <p:cNvSpPr/>
            <p:nvPr/>
          </p:nvSpPr>
          <p:spPr>
            <a:xfrm>
              <a:off x="11338560" y="105092"/>
              <a:ext cx="853438" cy="347535"/>
            </a:xfrm>
            <a:prstGeom prst="rect">
              <a:avLst/>
            </a:prstGeom>
            <a:blipFill>
              <a:blip r:embed="rId8" cstate="print"/>
              <a:stretch>
                <a:fillRect/>
              </a:stretch>
            </a:blipFill>
          </p:spPr>
          <p:txBody>
            <a:bodyPr wrap="square" lIns="0" tIns="0" rIns="0" bIns="0" rtlCol="0"/>
            <a:lstStyle/>
            <a:p>
              <a:endParaRPr/>
            </a:p>
          </p:txBody>
        </p:sp>
        <p:sp>
          <p:nvSpPr>
            <p:cNvPr id="30" name="object 27">
              <a:extLst>
                <a:ext uri="{FF2B5EF4-FFF2-40B4-BE49-F238E27FC236}">
                  <a16:creationId xmlns:a16="http://schemas.microsoft.com/office/drawing/2014/main" id="{3CD509C8-7ADE-7142-98FF-614F1FAD79C1}"/>
                </a:ext>
              </a:extLst>
            </p:cNvPr>
            <p:cNvSpPr/>
            <p:nvPr/>
          </p:nvSpPr>
          <p:spPr>
            <a:xfrm>
              <a:off x="11081004" y="80771"/>
              <a:ext cx="1104900" cy="338455"/>
            </a:xfrm>
            <a:custGeom>
              <a:avLst/>
              <a:gdLst/>
              <a:ahLst/>
              <a:cxnLst/>
              <a:rect l="l" t="t" r="r" b="b"/>
              <a:pathLst>
                <a:path w="1104900" h="338455">
                  <a:moveTo>
                    <a:pt x="1104900" y="0"/>
                  </a:moveTo>
                  <a:lnTo>
                    <a:pt x="0" y="0"/>
                  </a:lnTo>
                  <a:lnTo>
                    <a:pt x="0" y="338327"/>
                  </a:lnTo>
                  <a:lnTo>
                    <a:pt x="1104900" y="338327"/>
                  </a:lnTo>
                  <a:lnTo>
                    <a:pt x="1104900" y="0"/>
                  </a:lnTo>
                  <a:close/>
                </a:path>
              </a:pathLst>
            </a:custGeom>
            <a:solidFill>
              <a:srgbClr val="F79546"/>
            </a:solidFill>
          </p:spPr>
          <p:txBody>
            <a:bodyPr wrap="square" lIns="0" tIns="0" rIns="0" bIns="0" rtlCol="0"/>
            <a:lstStyle/>
            <a:p>
              <a:endParaRPr/>
            </a:p>
          </p:txBody>
        </p:sp>
      </p:grpSp>
      <p:sp>
        <p:nvSpPr>
          <p:cNvPr id="31" name="object 28">
            <a:extLst>
              <a:ext uri="{FF2B5EF4-FFF2-40B4-BE49-F238E27FC236}">
                <a16:creationId xmlns:a16="http://schemas.microsoft.com/office/drawing/2014/main" id="{1D55812E-FDBE-6B4E-BB3E-3748BEA8017B}"/>
              </a:ext>
            </a:extLst>
          </p:cNvPr>
          <p:cNvSpPr txBox="1"/>
          <p:nvPr/>
        </p:nvSpPr>
        <p:spPr>
          <a:xfrm>
            <a:off x="11074909" y="157734"/>
            <a:ext cx="1032635" cy="166071"/>
          </a:xfrm>
          <a:prstGeom prst="rect">
            <a:avLst/>
          </a:prstGeom>
        </p:spPr>
        <p:txBody>
          <a:bodyPr vert="horz" wrap="square" lIns="0" tIns="12065" rIns="0" bIns="0" rtlCol="0">
            <a:spAutoFit/>
          </a:bodyPr>
          <a:lstStyle/>
          <a:p>
            <a:pPr marL="12700">
              <a:lnSpc>
                <a:spcPct val="100000"/>
              </a:lnSpc>
              <a:spcBef>
                <a:spcPts val="95"/>
              </a:spcBef>
            </a:pPr>
            <a:r>
              <a:rPr lang="vi-VN" sz="1000" spc="5" dirty="0">
                <a:solidFill>
                  <a:srgbClr val="FFFFFF"/>
                </a:solidFill>
                <a:latin typeface="kiloji"/>
                <a:cs typeface="kiloji"/>
              </a:rPr>
              <a:t>Làm đẹp dự phòng</a:t>
            </a:r>
            <a:endParaRPr sz="1000" dirty="0">
              <a:latin typeface="kiloji"/>
              <a:cs typeface="kiloji"/>
            </a:endParaRPr>
          </a:p>
        </p:txBody>
      </p:sp>
      <p:sp>
        <p:nvSpPr>
          <p:cNvPr id="33" name="テキスト ボックス 32">
            <a:extLst>
              <a:ext uri="{FF2B5EF4-FFF2-40B4-BE49-F238E27FC236}">
                <a16:creationId xmlns:a16="http://schemas.microsoft.com/office/drawing/2014/main" id="{0EE9C617-15D3-FB4A-99B0-9B4CF6786B0D}"/>
              </a:ext>
            </a:extLst>
          </p:cNvPr>
          <p:cNvSpPr txBox="1"/>
          <p:nvPr/>
        </p:nvSpPr>
        <p:spPr>
          <a:xfrm>
            <a:off x="1828801" y="1351812"/>
            <a:ext cx="9509759" cy="400110"/>
          </a:xfrm>
          <a:prstGeom prst="rect">
            <a:avLst/>
          </a:prstGeom>
          <a:solidFill>
            <a:schemeClr val="bg1"/>
          </a:solidFill>
        </p:spPr>
        <p:txBody>
          <a:bodyPr wrap="square">
            <a:spAutoFit/>
          </a:bodyPr>
          <a:lstStyle/>
          <a:p>
            <a:r>
              <a:rPr lang="ja-JP" altLang="en-US" sz="2000">
                <a:solidFill>
                  <a:schemeClr val="bg1">
                    <a:lumMod val="50000"/>
                  </a:schemeClr>
                </a:solidFill>
                <a:latin typeface="Calibri" panose="020F0502020204030204" pitchFamily="34" charset="0"/>
                <a:cs typeface="Calibri" panose="020F0502020204030204" pitchFamily="34" charset="0"/>
              </a:rPr>
              <a:t>Cách tốt nhất để đưa chất chống oxy hóa đến các khu vực có nhiều tế bào miễn dịch là gì?</a:t>
            </a:r>
          </a:p>
        </p:txBody>
      </p:sp>
      <p:sp>
        <p:nvSpPr>
          <p:cNvPr id="34" name="object 11">
            <a:extLst>
              <a:ext uri="{FF2B5EF4-FFF2-40B4-BE49-F238E27FC236}">
                <a16:creationId xmlns:a16="http://schemas.microsoft.com/office/drawing/2014/main" id="{3A0ECD19-05A3-7F43-A39C-D3F3CDF8D99A}"/>
              </a:ext>
            </a:extLst>
          </p:cNvPr>
          <p:cNvSpPr txBox="1"/>
          <p:nvPr/>
        </p:nvSpPr>
        <p:spPr>
          <a:xfrm>
            <a:off x="459613" y="1651737"/>
            <a:ext cx="2984936" cy="4854534"/>
          </a:xfrm>
          <a:prstGeom prst="rect">
            <a:avLst/>
          </a:prstGeom>
          <a:solidFill>
            <a:schemeClr val="bg1"/>
          </a:solidFill>
        </p:spPr>
        <p:txBody>
          <a:bodyPr vert="horz" wrap="square" lIns="0" tIns="12065" rIns="0" bIns="0" rtlCol="0">
            <a:spAutoFit/>
          </a:bodyPr>
          <a:lstStyle/>
          <a:p>
            <a:pPr marL="12700" algn="just">
              <a:lnSpc>
                <a:spcPct val="100000"/>
              </a:lnSpc>
              <a:spcBef>
                <a:spcPts val="95"/>
              </a:spcBef>
            </a:pPr>
            <a:r>
              <a:rPr lang="vi-VN" sz="1400" spc="5" dirty="0">
                <a:solidFill>
                  <a:srgbClr val="6F2E9F"/>
                </a:solidFill>
                <a:latin typeface="Calibri" panose="020F0502020204030204" pitchFamily="34" charset="0"/>
                <a:cs typeface="Calibri" panose="020F0502020204030204" pitchFamily="34" charset="0"/>
              </a:rPr>
              <a:t>Mô da</a:t>
            </a:r>
          </a:p>
          <a:p>
            <a:pPr marL="12700" algn="just">
              <a:lnSpc>
                <a:spcPct val="100000"/>
              </a:lnSpc>
              <a:spcBef>
                <a:spcPts val="95"/>
              </a:spcBef>
            </a:pPr>
            <a:r>
              <a:rPr lang="vi-VN" sz="1400" dirty="0">
                <a:latin typeface="Calibri" panose="020F0502020204030204" pitchFamily="34" charset="0"/>
                <a:cs typeface="Calibri" panose="020F0502020204030204" pitchFamily="34" charset="0"/>
              </a:rPr>
              <a:t>Da được phân loại thành "biểu bì", nơi có lớp sừng và </a:t>
            </a:r>
            <a:r>
              <a:rPr lang="vi-VN" sz="1400" dirty="0">
                <a:solidFill>
                  <a:srgbClr val="FF0000"/>
                </a:solidFill>
                <a:latin typeface="Calibri" panose="020F0502020204030204" pitchFamily="34" charset="0"/>
                <a:cs typeface="Calibri" panose="020F0502020204030204" pitchFamily="34" charset="0"/>
              </a:rPr>
              <a:t>”trung bì" chứa collagen và elastin</a:t>
            </a:r>
            <a:r>
              <a:rPr lang="vi-VN" sz="1400" dirty="0">
                <a:latin typeface="Calibri" panose="020F0502020204030204" pitchFamily="34" charset="0"/>
                <a:cs typeface="Calibri" panose="020F0502020204030204" pitchFamily="34" charset="0"/>
              </a:rPr>
              <a:t>.</a:t>
            </a:r>
          </a:p>
          <a:p>
            <a:pPr marL="12700" algn="just">
              <a:lnSpc>
                <a:spcPct val="100000"/>
              </a:lnSpc>
              <a:spcBef>
                <a:spcPts val="95"/>
              </a:spcBef>
            </a:pPr>
            <a:endParaRPr lang="vi-VN" sz="1400" dirty="0">
              <a:latin typeface="Calibri" panose="020F0502020204030204" pitchFamily="34" charset="0"/>
              <a:cs typeface="Calibri" panose="020F0502020204030204" pitchFamily="34" charset="0"/>
            </a:endParaRPr>
          </a:p>
          <a:p>
            <a:pPr marL="12700" algn="just">
              <a:lnSpc>
                <a:spcPct val="100000"/>
              </a:lnSpc>
              <a:spcBef>
                <a:spcPts val="95"/>
              </a:spcBef>
            </a:pPr>
            <a:r>
              <a:rPr lang="vi-VN" sz="1400" dirty="0">
                <a:solidFill>
                  <a:srgbClr val="0070C0"/>
                </a:solidFill>
                <a:latin typeface="Calibri" panose="020F0502020204030204" pitchFamily="34" charset="0"/>
                <a:cs typeface="Calibri" panose="020F0502020204030204" pitchFamily="34" charset="0"/>
              </a:rPr>
              <a:t>Đặc điểm của môi ・Tại sao môi có màu đỏ?</a:t>
            </a:r>
          </a:p>
          <a:p>
            <a:pPr marL="12700" algn="just">
              <a:lnSpc>
                <a:spcPct val="100000"/>
              </a:lnSpc>
              <a:spcBef>
                <a:spcPts val="95"/>
              </a:spcBef>
            </a:pPr>
            <a:r>
              <a:rPr lang="vi-VN" sz="1400" dirty="0">
                <a:latin typeface="Calibri" panose="020F0502020204030204" pitchFamily="34" charset="0"/>
                <a:cs typeface="Calibri" panose="020F0502020204030204" pitchFamily="34" charset="0"/>
              </a:rPr>
              <a:t>Lớp sừng của môi </a:t>
            </a:r>
            <a:r>
              <a:rPr lang="vi-VN" sz="1400" dirty="0">
                <a:solidFill>
                  <a:srgbClr val="FF0000"/>
                </a:solidFill>
                <a:latin typeface="Calibri" panose="020F0502020204030204" pitchFamily="34" charset="0"/>
                <a:cs typeface="Calibri" panose="020F0502020204030204" pitchFamily="34" charset="0"/>
              </a:rPr>
              <a:t>không có hiện tượng sừng hóa, mỏng hơn các vùng da khác và có đặc điểm gần giống với lớp hạ bì</a:t>
            </a:r>
            <a:r>
              <a:rPr lang="vi-VN" sz="1400" dirty="0">
                <a:latin typeface="Calibri" panose="020F0502020204030204" pitchFamily="34" charset="0"/>
                <a:cs typeface="Calibri" panose="020F0502020204030204" pitchFamily="34" charset="0"/>
              </a:rPr>
              <a:t>. Lớp hạ bì của môi có nhiều mạch máu hơn các vùng da khác, mạch máu trong suốt và có màu đỏ.</a:t>
            </a:r>
          </a:p>
          <a:p>
            <a:pPr marL="12700" algn="just">
              <a:lnSpc>
                <a:spcPct val="100000"/>
              </a:lnSpc>
              <a:spcBef>
                <a:spcPts val="95"/>
              </a:spcBef>
            </a:pPr>
            <a:endParaRPr lang="vi-VN" sz="1400" dirty="0">
              <a:latin typeface="Calibri" panose="020F0502020204030204" pitchFamily="34" charset="0"/>
              <a:cs typeface="Calibri" panose="020F0502020204030204" pitchFamily="34" charset="0"/>
            </a:endParaRPr>
          </a:p>
          <a:p>
            <a:pPr marL="12700" algn="just">
              <a:lnSpc>
                <a:spcPct val="100000"/>
              </a:lnSpc>
              <a:spcBef>
                <a:spcPts val="95"/>
              </a:spcBef>
            </a:pPr>
            <a:r>
              <a:rPr lang="vi-VN" sz="1400" dirty="0">
                <a:solidFill>
                  <a:srgbClr val="0070C0"/>
                </a:solidFill>
                <a:latin typeface="Calibri" panose="020F0502020204030204" pitchFamily="34" charset="0"/>
                <a:cs typeface="Calibri" panose="020F0502020204030204" pitchFamily="34" charset="0"/>
              </a:rPr>
              <a:t>Sức khỏe môi "Chuyện bên lề"</a:t>
            </a:r>
          </a:p>
          <a:p>
            <a:pPr marL="12700" algn="just">
              <a:lnSpc>
                <a:spcPct val="100000"/>
              </a:lnSpc>
              <a:spcBef>
                <a:spcPts val="95"/>
              </a:spcBef>
            </a:pPr>
            <a:r>
              <a:rPr lang="vi-VN" sz="1400" dirty="0">
                <a:latin typeface="Calibri" panose="020F0502020204030204" pitchFamily="34" charset="0"/>
                <a:cs typeface="Calibri" panose="020F0502020204030204" pitchFamily="34" charset="0"/>
              </a:rPr>
              <a:t>Nhiễm vi rút herpes "herpes môi" do khả năng miễn dịch suy yếu là một bệnh trong đó mụn nước ngứa hình thành trên môi và xung quanh miệng.</a:t>
            </a:r>
          </a:p>
          <a:p>
            <a:pPr marL="12700" algn="just">
              <a:lnSpc>
                <a:spcPct val="100000"/>
              </a:lnSpc>
              <a:spcBef>
                <a:spcPts val="95"/>
              </a:spcBef>
            </a:pPr>
            <a:r>
              <a:rPr lang="vi-VN" sz="1400" dirty="0">
                <a:latin typeface="Calibri" panose="020F0502020204030204" pitchFamily="34" charset="0"/>
                <a:cs typeface="Calibri" panose="020F0502020204030204" pitchFamily="34" charset="0"/>
              </a:rPr>
              <a:t>Nó được chữa khỏi bằng cách ăn uống và bôi các chất chống oxy hóa. </a:t>
            </a:r>
            <a:r>
              <a:rPr lang="vi-VN" sz="1400" dirty="0">
                <a:solidFill>
                  <a:srgbClr val="FF0000"/>
                </a:solidFill>
                <a:latin typeface="Calibri" panose="020F0502020204030204" pitchFamily="34" charset="0"/>
                <a:cs typeface="Calibri" panose="020F0502020204030204" pitchFamily="34" charset="0"/>
              </a:rPr>
              <a:t>Môi cần chất chống oxy hóa.</a:t>
            </a:r>
            <a:endParaRPr lang="vi-VN" sz="1400" dirty="0">
              <a:latin typeface="Calibri" panose="020F0502020204030204" pitchFamily="34" charset="0"/>
              <a:cs typeface="Calibri" panose="020F0502020204030204" pitchFamily="34" charset="0"/>
            </a:endParaRPr>
          </a:p>
        </p:txBody>
      </p:sp>
      <p:sp>
        <p:nvSpPr>
          <p:cNvPr id="38" name="object 22">
            <a:extLst>
              <a:ext uri="{FF2B5EF4-FFF2-40B4-BE49-F238E27FC236}">
                <a16:creationId xmlns:a16="http://schemas.microsoft.com/office/drawing/2014/main" id="{439F8D15-CD34-3942-AAEE-3616C3CE4CB3}"/>
              </a:ext>
            </a:extLst>
          </p:cNvPr>
          <p:cNvSpPr txBox="1"/>
          <p:nvPr/>
        </p:nvSpPr>
        <p:spPr>
          <a:xfrm>
            <a:off x="8834027" y="4405129"/>
            <a:ext cx="716280" cy="289823"/>
          </a:xfrm>
          <a:prstGeom prst="rect">
            <a:avLst/>
          </a:prstGeom>
          <a:solidFill>
            <a:srgbClr val="DF2FD7"/>
          </a:solidFill>
        </p:spPr>
        <p:txBody>
          <a:bodyPr vert="horz" wrap="square" lIns="0" tIns="12700" rIns="0" bIns="0" rtlCol="0">
            <a:spAutoFit/>
          </a:bodyPr>
          <a:lstStyle/>
          <a:p>
            <a:pPr marL="12700">
              <a:lnSpc>
                <a:spcPct val="100000"/>
              </a:lnSpc>
              <a:spcBef>
                <a:spcPts val="100"/>
              </a:spcBef>
            </a:pPr>
            <a:r>
              <a:rPr lang="vi-VN" sz="1800" dirty="0">
                <a:latin typeface="Noto Sans CJK JP Medium"/>
                <a:cs typeface="Noto Sans CJK JP Medium"/>
              </a:rPr>
              <a:t>Biểu bì</a:t>
            </a:r>
            <a:endParaRPr sz="1800" dirty="0">
              <a:latin typeface="Noto Sans CJK JP Medium"/>
              <a:cs typeface="Noto Sans CJK JP Medium"/>
            </a:endParaRPr>
          </a:p>
        </p:txBody>
      </p:sp>
      <p:sp>
        <p:nvSpPr>
          <p:cNvPr id="39" name="object 22">
            <a:extLst>
              <a:ext uri="{FF2B5EF4-FFF2-40B4-BE49-F238E27FC236}">
                <a16:creationId xmlns:a16="http://schemas.microsoft.com/office/drawing/2014/main" id="{0C2638ED-0FCA-C543-992C-7B29C819C0AF}"/>
              </a:ext>
            </a:extLst>
          </p:cNvPr>
          <p:cNvSpPr txBox="1"/>
          <p:nvPr/>
        </p:nvSpPr>
        <p:spPr>
          <a:xfrm>
            <a:off x="9424838" y="5298344"/>
            <a:ext cx="937811" cy="289823"/>
          </a:xfrm>
          <a:prstGeom prst="rect">
            <a:avLst/>
          </a:prstGeom>
          <a:solidFill>
            <a:srgbClr val="FFE2FB"/>
          </a:solidFill>
        </p:spPr>
        <p:txBody>
          <a:bodyPr vert="horz" wrap="square" lIns="0" tIns="12700" rIns="0" bIns="0" rtlCol="0">
            <a:spAutoFit/>
          </a:bodyPr>
          <a:lstStyle/>
          <a:p>
            <a:pPr marL="12700">
              <a:lnSpc>
                <a:spcPct val="100000"/>
              </a:lnSpc>
              <a:spcBef>
                <a:spcPts val="100"/>
              </a:spcBef>
            </a:pPr>
            <a:r>
              <a:rPr lang="vi-VN" sz="1800" dirty="0">
                <a:latin typeface="Noto Sans CJK JP Medium"/>
                <a:cs typeface="Noto Sans CJK JP Medium"/>
              </a:rPr>
              <a:t>Trung bì</a:t>
            </a:r>
            <a:endParaRPr sz="1800" dirty="0">
              <a:latin typeface="Noto Sans CJK JP Medium"/>
              <a:cs typeface="Noto Sans CJK JP Medium"/>
            </a:endParaRPr>
          </a:p>
        </p:txBody>
      </p:sp>
      <p:pic>
        <p:nvPicPr>
          <p:cNvPr id="17" name="Picture 5" descr="http://csc-vietnam.vn/images/logos/1/unnamed.png">
            <a:extLst>
              <a:ext uri="{FF2B5EF4-FFF2-40B4-BE49-F238E27FC236}">
                <a16:creationId xmlns:a16="http://schemas.microsoft.com/office/drawing/2014/main" id="{B2F603F8-992C-D817-98E5-C14268123D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6347684"/>
            <a:ext cx="1295745" cy="51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788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36F52B9-509D-47F4-EA29-F85682D56006}"/>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CFFFCDA9-7BBA-3AF7-EBF2-FF147BF818DD}"/>
              </a:ext>
            </a:extLst>
          </p:cNvPr>
          <p:cNvSpPr txBox="1"/>
          <p:nvPr/>
        </p:nvSpPr>
        <p:spPr>
          <a:xfrm>
            <a:off x="9677400" y="6354317"/>
            <a:ext cx="2351277"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cxnSp>
        <p:nvCxnSpPr>
          <p:cNvPr id="9" name="직선 연결선 7">
            <a:extLst>
              <a:ext uri="{FF2B5EF4-FFF2-40B4-BE49-F238E27FC236}">
                <a16:creationId xmlns:a16="http://schemas.microsoft.com/office/drawing/2014/main" id="{35FB96BB-840A-3904-7CC7-2F952DBE6D7B}"/>
              </a:ext>
            </a:extLst>
          </p:cNvPr>
          <p:cNvCxnSpPr/>
          <p:nvPr/>
        </p:nvCxnSpPr>
        <p:spPr>
          <a:xfrm>
            <a:off x="488142" y="362917"/>
            <a:ext cx="5883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5" descr="http://csc-vietnam.vn/images/logos/1/unnamed.png">
            <a:extLst>
              <a:ext uri="{FF2B5EF4-FFF2-40B4-BE49-F238E27FC236}">
                <a16:creationId xmlns:a16="http://schemas.microsoft.com/office/drawing/2014/main" id="{F999F99F-D705-2523-3D87-DA514BE0F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6105" y="-19658"/>
            <a:ext cx="1295745" cy="510316"/>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3">
            <a:extLst>
              <a:ext uri="{FF2B5EF4-FFF2-40B4-BE49-F238E27FC236}">
                <a16:creationId xmlns:a16="http://schemas.microsoft.com/office/drawing/2014/main" id="{6B86CE69-40A2-3F6E-C6A1-48DF2EC8A5BE}"/>
              </a:ext>
            </a:extLst>
          </p:cNvPr>
          <p:cNvSpPr txBox="1"/>
          <p:nvPr/>
        </p:nvSpPr>
        <p:spPr>
          <a:xfrm>
            <a:off x="8467" y="0"/>
            <a:ext cx="2351277"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pic>
        <p:nvPicPr>
          <p:cNvPr id="6" name="Picture 5">
            <a:extLst>
              <a:ext uri="{FF2B5EF4-FFF2-40B4-BE49-F238E27FC236}">
                <a16:creationId xmlns:a16="http://schemas.microsoft.com/office/drawing/2014/main" id="{68AAEE91-8168-424B-C18C-C0203D0A74C5}"/>
              </a:ext>
            </a:extLst>
          </p:cNvPr>
          <p:cNvPicPr>
            <a:picLocks noChangeAspect="1"/>
          </p:cNvPicPr>
          <p:nvPr/>
        </p:nvPicPr>
        <p:blipFill>
          <a:blip r:embed="rId3"/>
          <a:stretch>
            <a:fillRect/>
          </a:stretch>
        </p:blipFill>
        <p:spPr>
          <a:xfrm>
            <a:off x="0" y="45656"/>
            <a:ext cx="12192000" cy="6766688"/>
          </a:xfrm>
          <a:prstGeom prst="rect">
            <a:avLst/>
          </a:prstGeom>
        </p:spPr>
      </p:pic>
    </p:spTree>
    <p:extLst>
      <p:ext uri="{BB962C8B-B14F-4D97-AF65-F5344CB8AC3E}">
        <p14:creationId xmlns:p14="http://schemas.microsoft.com/office/powerpoint/2010/main" val="2033173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478" y="235457"/>
            <a:ext cx="377634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6F2F9F"/>
                </a:solidFill>
                <a:latin typeface="Arial"/>
                <a:cs typeface="Arial"/>
              </a:rPr>
              <a:t>Clinical test result:</a:t>
            </a:r>
            <a:r>
              <a:rPr sz="2000" b="1" spc="-145" dirty="0">
                <a:solidFill>
                  <a:srgbClr val="6F2F9F"/>
                </a:solidFill>
                <a:latin typeface="Arial"/>
                <a:cs typeface="Arial"/>
              </a:rPr>
              <a:t> </a:t>
            </a:r>
            <a:r>
              <a:rPr sz="2000" b="1" dirty="0">
                <a:solidFill>
                  <a:srgbClr val="6F2F9F"/>
                </a:solidFill>
                <a:latin typeface="Arial"/>
                <a:cs typeface="Arial"/>
              </a:rPr>
              <a:t>anti-wrinkle</a:t>
            </a:r>
            <a:endParaRPr sz="2000">
              <a:latin typeface="Arial"/>
              <a:cs typeface="Arial"/>
            </a:endParaRPr>
          </a:p>
        </p:txBody>
      </p:sp>
      <p:sp>
        <p:nvSpPr>
          <p:cNvPr id="3" name="object 3"/>
          <p:cNvSpPr txBox="1"/>
          <p:nvPr/>
        </p:nvSpPr>
        <p:spPr>
          <a:xfrm>
            <a:off x="126491" y="566292"/>
            <a:ext cx="3581400" cy="566181"/>
          </a:xfrm>
          <a:prstGeom prst="rect">
            <a:avLst/>
          </a:prstGeom>
        </p:spPr>
        <p:txBody>
          <a:bodyPr vert="horz" wrap="square" lIns="0" tIns="12065" rIns="0" bIns="0" rtlCol="0">
            <a:spAutoFit/>
          </a:bodyPr>
          <a:lstStyle/>
          <a:p>
            <a:pPr marL="12700">
              <a:lnSpc>
                <a:spcPct val="100000"/>
              </a:lnSpc>
              <a:spcBef>
                <a:spcPts val="95"/>
              </a:spcBef>
            </a:pPr>
            <a:r>
              <a:rPr sz="3600" b="0" spc="15" dirty="0">
                <a:solidFill>
                  <a:srgbClr val="6F2F9F"/>
                </a:solidFill>
                <a:latin typeface="Noto Sans CJK JP Medium"/>
                <a:cs typeface="Noto Sans CJK JP Medium"/>
              </a:rPr>
              <a:t>＜</a:t>
            </a:r>
            <a:r>
              <a:rPr lang="vi-VN" sz="3600" b="0" dirty="0">
                <a:solidFill>
                  <a:srgbClr val="6F2F9F"/>
                </a:solidFill>
                <a:latin typeface="Noto Sans CJK JP Medium"/>
                <a:cs typeface="Noto Sans CJK JP Medium"/>
              </a:rPr>
              <a:t>Beauty eye</a:t>
            </a:r>
            <a:r>
              <a:rPr sz="3600" b="0" spc="-5" dirty="0">
                <a:solidFill>
                  <a:srgbClr val="6F2F9F"/>
                </a:solidFill>
                <a:latin typeface="Noto Sans CJK JP Medium"/>
                <a:cs typeface="Noto Sans CJK JP Medium"/>
              </a:rPr>
              <a:t>＞</a:t>
            </a:r>
            <a:endParaRPr sz="3600" dirty="0">
              <a:latin typeface="Noto Sans CJK JP Medium"/>
              <a:cs typeface="Noto Sans CJK JP Medium"/>
            </a:endParaRPr>
          </a:p>
        </p:txBody>
      </p:sp>
      <p:grpSp>
        <p:nvGrpSpPr>
          <p:cNvPr id="4" name="object 4"/>
          <p:cNvGrpSpPr/>
          <p:nvPr/>
        </p:nvGrpSpPr>
        <p:grpSpPr>
          <a:xfrm>
            <a:off x="117347" y="1633727"/>
            <a:ext cx="12027535" cy="4328160"/>
            <a:chOff x="117347" y="1633727"/>
            <a:chExt cx="12027535" cy="4328160"/>
          </a:xfrm>
        </p:grpSpPr>
        <p:sp>
          <p:nvSpPr>
            <p:cNvPr id="5" name="object 5"/>
            <p:cNvSpPr/>
            <p:nvPr/>
          </p:nvSpPr>
          <p:spPr>
            <a:xfrm>
              <a:off x="117347" y="1676399"/>
              <a:ext cx="12027535" cy="4285615"/>
            </a:xfrm>
            <a:custGeom>
              <a:avLst/>
              <a:gdLst/>
              <a:ahLst/>
              <a:cxnLst/>
              <a:rect l="l" t="t" r="r" b="b"/>
              <a:pathLst>
                <a:path w="12027535" h="4285615">
                  <a:moveTo>
                    <a:pt x="9884664" y="0"/>
                  </a:moveTo>
                  <a:lnTo>
                    <a:pt x="9884664" y="1071372"/>
                  </a:lnTo>
                  <a:lnTo>
                    <a:pt x="0" y="1071372"/>
                  </a:lnTo>
                  <a:lnTo>
                    <a:pt x="0" y="3214116"/>
                  </a:lnTo>
                  <a:lnTo>
                    <a:pt x="9884664" y="3214116"/>
                  </a:lnTo>
                  <a:lnTo>
                    <a:pt x="9884664" y="4285488"/>
                  </a:lnTo>
                  <a:lnTo>
                    <a:pt x="12027408" y="2142744"/>
                  </a:lnTo>
                  <a:lnTo>
                    <a:pt x="9884664" y="0"/>
                  </a:lnTo>
                  <a:close/>
                </a:path>
              </a:pathLst>
            </a:custGeom>
            <a:solidFill>
              <a:srgbClr val="FFCCCC">
                <a:alpha val="89802"/>
              </a:srgbClr>
            </a:solidFill>
          </p:spPr>
          <p:txBody>
            <a:bodyPr wrap="square" lIns="0" tIns="0" rIns="0" bIns="0" rtlCol="0"/>
            <a:lstStyle/>
            <a:p>
              <a:endParaRPr/>
            </a:p>
          </p:txBody>
        </p:sp>
        <p:sp>
          <p:nvSpPr>
            <p:cNvPr id="6" name="object 6"/>
            <p:cNvSpPr/>
            <p:nvPr/>
          </p:nvSpPr>
          <p:spPr>
            <a:xfrm>
              <a:off x="2180843" y="1633727"/>
              <a:ext cx="1927859" cy="158496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118859" y="1633727"/>
              <a:ext cx="1927860" cy="158496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149851" y="1633727"/>
              <a:ext cx="1927860" cy="158496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8086343" y="1633727"/>
              <a:ext cx="1927859" cy="1584960"/>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802030" y="3291332"/>
            <a:ext cx="748030"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585858"/>
                </a:solidFill>
                <a:latin typeface="Arial"/>
                <a:cs typeface="Arial"/>
              </a:rPr>
              <a:t>Before</a:t>
            </a:r>
            <a:r>
              <a:rPr sz="1100" b="1" spc="-80" dirty="0">
                <a:solidFill>
                  <a:srgbClr val="585858"/>
                </a:solidFill>
                <a:latin typeface="Arial"/>
                <a:cs typeface="Arial"/>
              </a:rPr>
              <a:t> </a:t>
            </a:r>
            <a:r>
              <a:rPr sz="1100" b="1" dirty="0">
                <a:solidFill>
                  <a:srgbClr val="585858"/>
                </a:solidFill>
                <a:latin typeface="Arial"/>
                <a:cs typeface="Arial"/>
              </a:rPr>
              <a:t>use</a:t>
            </a:r>
            <a:endParaRPr sz="1100">
              <a:latin typeface="Arial"/>
              <a:cs typeface="Arial"/>
            </a:endParaRPr>
          </a:p>
        </p:txBody>
      </p:sp>
      <p:sp>
        <p:nvSpPr>
          <p:cNvPr id="11" name="object 11"/>
          <p:cNvSpPr txBox="1"/>
          <p:nvPr/>
        </p:nvSpPr>
        <p:spPr>
          <a:xfrm>
            <a:off x="2737230" y="3291332"/>
            <a:ext cx="817244"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585858"/>
                </a:solidFill>
                <a:latin typeface="Arial"/>
                <a:cs typeface="Arial"/>
              </a:rPr>
              <a:t>1 </a:t>
            </a:r>
            <a:r>
              <a:rPr sz="1100" b="1" spc="5" dirty="0">
                <a:solidFill>
                  <a:srgbClr val="585858"/>
                </a:solidFill>
                <a:latin typeface="Arial"/>
                <a:cs typeface="Arial"/>
              </a:rPr>
              <a:t>week</a:t>
            </a:r>
            <a:r>
              <a:rPr sz="1100" b="1" spc="-125" dirty="0">
                <a:solidFill>
                  <a:srgbClr val="585858"/>
                </a:solidFill>
                <a:latin typeface="Arial"/>
                <a:cs typeface="Arial"/>
              </a:rPr>
              <a:t> </a:t>
            </a:r>
            <a:r>
              <a:rPr sz="1100" b="1" dirty="0">
                <a:solidFill>
                  <a:srgbClr val="585858"/>
                </a:solidFill>
                <a:latin typeface="Arial"/>
                <a:cs typeface="Arial"/>
              </a:rPr>
              <a:t>later</a:t>
            </a:r>
            <a:endParaRPr sz="1100">
              <a:latin typeface="Arial"/>
              <a:cs typeface="Arial"/>
            </a:endParaRPr>
          </a:p>
        </p:txBody>
      </p:sp>
      <p:sp>
        <p:nvSpPr>
          <p:cNvPr id="12" name="object 12"/>
          <p:cNvSpPr txBox="1"/>
          <p:nvPr/>
        </p:nvSpPr>
        <p:spPr>
          <a:xfrm>
            <a:off x="4666234" y="3291332"/>
            <a:ext cx="895350"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585858"/>
                </a:solidFill>
                <a:latin typeface="Arial"/>
                <a:cs typeface="Arial"/>
              </a:rPr>
              <a:t>2 </a:t>
            </a:r>
            <a:r>
              <a:rPr sz="1100" b="1" spc="5" dirty="0">
                <a:solidFill>
                  <a:srgbClr val="585858"/>
                </a:solidFill>
                <a:latin typeface="Arial"/>
                <a:cs typeface="Arial"/>
              </a:rPr>
              <a:t>weeks</a:t>
            </a:r>
            <a:r>
              <a:rPr sz="1100" b="1" spc="-130" dirty="0">
                <a:solidFill>
                  <a:srgbClr val="585858"/>
                </a:solidFill>
                <a:latin typeface="Arial"/>
                <a:cs typeface="Arial"/>
              </a:rPr>
              <a:t> </a:t>
            </a:r>
            <a:r>
              <a:rPr sz="1100" b="1" dirty="0">
                <a:solidFill>
                  <a:srgbClr val="585858"/>
                </a:solidFill>
                <a:latin typeface="Arial"/>
                <a:cs typeface="Arial"/>
              </a:rPr>
              <a:t>later</a:t>
            </a:r>
            <a:endParaRPr sz="1100">
              <a:latin typeface="Arial"/>
              <a:cs typeface="Arial"/>
            </a:endParaRPr>
          </a:p>
        </p:txBody>
      </p:sp>
      <p:grpSp>
        <p:nvGrpSpPr>
          <p:cNvPr id="13" name="object 13"/>
          <p:cNvGrpSpPr/>
          <p:nvPr/>
        </p:nvGrpSpPr>
        <p:grpSpPr>
          <a:xfrm>
            <a:off x="213359" y="1572005"/>
            <a:ext cx="11741150" cy="4536440"/>
            <a:chOff x="213359" y="1572005"/>
            <a:chExt cx="11741150" cy="4536440"/>
          </a:xfrm>
        </p:grpSpPr>
        <p:sp>
          <p:nvSpPr>
            <p:cNvPr id="14" name="object 14"/>
            <p:cNvSpPr/>
            <p:nvPr/>
          </p:nvSpPr>
          <p:spPr>
            <a:xfrm>
              <a:off x="10055352" y="1633727"/>
              <a:ext cx="1898903" cy="1584960"/>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10036302" y="1572005"/>
              <a:ext cx="0" cy="1923414"/>
            </a:xfrm>
            <a:custGeom>
              <a:avLst/>
              <a:gdLst/>
              <a:ahLst/>
              <a:cxnLst/>
              <a:rect l="l" t="t" r="r" b="b"/>
              <a:pathLst>
                <a:path h="1923414">
                  <a:moveTo>
                    <a:pt x="0" y="0"/>
                  </a:moveTo>
                  <a:lnTo>
                    <a:pt x="0" y="1923161"/>
                  </a:lnTo>
                </a:path>
              </a:pathLst>
            </a:custGeom>
            <a:ln w="25400">
              <a:solidFill>
                <a:srgbClr val="6F2F9F"/>
              </a:solidFill>
              <a:prstDash val="lgDash"/>
            </a:ln>
          </p:spPr>
          <p:txBody>
            <a:bodyPr wrap="square" lIns="0" tIns="0" rIns="0" bIns="0" rtlCol="0"/>
            <a:lstStyle/>
            <a:p>
              <a:endParaRPr/>
            </a:p>
          </p:txBody>
        </p:sp>
        <p:sp>
          <p:nvSpPr>
            <p:cNvPr id="16" name="object 16"/>
            <p:cNvSpPr/>
            <p:nvPr/>
          </p:nvSpPr>
          <p:spPr>
            <a:xfrm>
              <a:off x="213359" y="1633727"/>
              <a:ext cx="1927860" cy="1584960"/>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213359" y="4308348"/>
              <a:ext cx="1703832" cy="1799844"/>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0233659" y="4308348"/>
              <a:ext cx="1720596" cy="179984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8225028" y="4308348"/>
              <a:ext cx="1703831" cy="1799844"/>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6222492" y="4308348"/>
              <a:ext cx="1697736" cy="1799844"/>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2221992" y="4308348"/>
              <a:ext cx="1693163" cy="1799844"/>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4221480" y="4308348"/>
              <a:ext cx="1696212" cy="1799844"/>
            </a:xfrm>
            <a:prstGeom prst="rect">
              <a:avLst/>
            </a:prstGeom>
            <a:blipFill>
              <a:blip r:embed="rId13" cstate="print"/>
              <a:stretch>
                <a:fillRect/>
              </a:stretch>
            </a:blipFill>
          </p:spPr>
          <p:txBody>
            <a:bodyPr wrap="square" lIns="0" tIns="0" rIns="0" bIns="0" rtlCol="0"/>
            <a:lstStyle/>
            <a:p>
              <a:endParaRPr/>
            </a:p>
          </p:txBody>
        </p:sp>
      </p:grpSp>
      <p:sp>
        <p:nvSpPr>
          <p:cNvPr id="23" name="object 23"/>
          <p:cNvSpPr txBox="1"/>
          <p:nvPr/>
        </p:nvSpPr>
        <p:spPr>
          <a:xfrm>
            <a:off x="9604375" y="3538473"/>
            <a:ext cx="944244"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6F2F9F"/>
                </a:solidFill>
                <a:latin typeface="Arial"/>
                <a:cs typeface="Arial"/>
              </a:rPr>
              <a:t>Stop</a:t>
            </a:r>
            <a:r>
              <a:rPr sz="1400" b="1" spc="-60" dirty="0">
                <a:solidFill>
                  <a:srgbClr val="6F2F9F"/>
                </a:solidFill>
                <a:latin typeface="Arial"/>
                <a:cs typeface="Arial"/>
              </a:rPr>
              <a:t> </a:t>
            </a:r>
            <a:r>
              <a:rPr sz="1400" b="1" spc="-5" dirty="0">
                <a:solidFill>
                  <a:srgbClr val="6F2F9F"/>
                </a:solidFill>
                <a:latin typeface="Arial"/>
                <a:cs typeface="Arial"/>
              </a:rPr>
              <a:t>using</a:t>
            </a:r>
            <a:endParaRPr sz="1400">
              <a:latin typeface="Arial"/>
              <a:cs typeface="Arial"/>
            </a:endParaRPr>
          </a:p>
        </p:txBody>
      </p:sp>
      <p:sp>
        <p:nvSpPr>
          <p:cNvPr id="24" name="object 24"/>
          <p:cNvSpPr txBox="1"/>
          <p:nvPr/>
        </p:nvSpPr>
        <p:spPr>
          <a:xfrm>
            <a:off x="6632829" y="3291332"/>
            <a:ext cx="895350"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585858"/>
                </a:solidFill>
                <a:latin typeface="Arial"/>
                <a:cs typeface="Arial"/>
              </a:rPr>
              <a:t>3 </a:t>
            </a:r>
            <a:r>
              <a:rPr sz="1100" b="1" spc="5" dirty="0">
                <a:solidFill>
                  <a:srgbClr val="585858"/>
                </a:solidFill>
                <a:latin typeface="Arial"/>
                <a:cs typeface="Arial"/>
              </a:rPr>
              <a:t>weeks</a:t>
            </a:r>
            <a:r>
              <a:rPr sz="1100" b="1" spc="-130" dirty="0">
                <a:solidFill>
                  <a:srgbClr val="585858"/>
                </a:solidFill>
                <a:latin typeface="Arial"/>
                <a:cs typeface="Arial"/>
              </a:rPr>
              <a:t> </a:t>
            </a:r>
            <a:r>
              <a:rPr sz="1100" b="1" dirty="0">
                <a:solidFill>
                  <a:srgbClr val="585858"/>
                </a:solidFill>
                <a:latin typeface="Arial"/>
                <a:cs typeface="Arial"/>
              </a:rPr>
              <a:t>later</a:t>
            </a:r>
            <a:endParaRPr sz="1100">
              <a:latin typeface="Arial"/>
              <a:cs typeface="Arial"/>
            </a:endParaRPr>
          </a:p>
        </p:txBody>
      </p:sp>
      <p:sp>
        <p:nvSpPr>
          <p:cNvPr id="25" name="object 25"/>
          <p:cNvSpPr txBox="1"/>
          <p:nvPr/>
        </p:nvSpPr>
        <p:spPr>
          <a:xfrm>
            <a:off x="8603742" y="3291332"/>
            <a:ext cx="895350"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585858"/>
                </a:solidFill>
                <a:latin typeface="Arial"/>
                <a:cs typeface="Arial"/>
              </a:rPr>
              <a:t>4 </a:t>
            </a:r>
            <a:r>
              <a:rPr sz="1100" b="1" spc="5" dirty="0">
                <a:solidFill>
                  <a:srgbClr val="585858"/>
                </a:solidFill>
                <a:latin typeface="Arial"/>
                <a:cs typeface="Arial"/>
              </a:rPr>
              <a:t>weeks</a:t>
            </a:r>
            <a:r>
              <a:rPr sz="1100" b="1" spc="-130" dirty="0">
                <a:solidFill>
                  <a:srgbClr val="585858"/>
                </a:solidFill>
                <a:latin typeface="Arial"/>
                <a:cs typeface="Arial"/>
              </a:rPr>
              <a:t> </a:t>
            </a:r>
            <a:r>
              <a:rPr sz="1100" b="1" dirty="0">
                <a:solidFill>
                  <a:srgbClr val="585858"/>
                </a:solidFill>
                <a:latin typeface="Arial"/>
                <a:cs typeface="Arial"/>
              </a:rPr>
              <a:t>later</a:t>
            </a:r>
            <a:endParaRPr sz="1100">
              <a:latin typeface="Arial"/>
              <a:cs typeface="Arial"/>
            </a:endParaRPr>
          </a:p>
        </p:txBody>
      </p:sp>
      <p:sp>
        <p:nvSpPr>
          <p:cNvPr id="26" name="object 26"/>
          <p:cNvSpPr txBox="1"/>
          <p:nvPr/>
        </p:nvSpPr>
        <p:spPr>
          <a:xfrm>
            <a:off x="10557764" y="3291332"/>
            <a:ext cx="895350"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585858"/>
                </a:solidFill>
                <a:latin typeface="Arial"/>
                <a:cs typeface="Arial"/>
              </a:rPr>
              <a:t>8 </a:t>
            </a:r>
            <a:r>
              <a:rPr sz="1100" b="1" spc="5" dirty="0">
                <a:solidFill>
                  <a:srgbClr val="585858"/>
                </a:solidFill>
                <a:latin typeface="Arial"/>
                <a:cs typeface="Arial"/>
              </a:rPr>
              <a:t>weeks</a:t>
            </a:r>
            <a:r>
              <a:rPr sz="1100" b="1" spc="-130" dirty="0">
                <a:solidFill>
                  <a:srgbClr val="585858"/>
                </a:solidFill>
                <a:latin typeface="Arial"/>
                <a:cs typeface="Arial"/>
              </a:rPr>
              <a:t> </a:t>
            </a:r>
            <a:r>
              <a:rPr sz="1100" b="1" dirty="0">
                <a:solidFill>
                  <a:srgbClr val="585858"/>
                </a:solidFill>
                <a:latin typeface="Arial"/>
                <a:cs typeface="Arial"/>
              </a:rPr>
              <a:t>later</a:t>
            </a:r>
            <a:endParaRPr sz="1100">
              <a:latin typeface="Arial"/>
              <a:cs typeface="Arial"/>
            </a:endParaRPr>
          </a:p>
        </p:txBody>
      </p:sp>
      <p:sp>
        <p:nvSpPr>
          <p:cNvPr id="27" name="object 27"/>
          <p:cNvSpPr txBox="1"/>
          <p:nvPr/>
        </p:nvSpPr>
        <p:spPr>
          <a:xfrm>
            <a:off x="802030" y="6284772"/>
            <a:ext cx="74803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585858"/>
                </a:solidFill>
                <a:latin typeface="Arial"/>
                <a:cs typeface="Arial"/>
              </a:rPr>
              <a:t>Before</a:t>
            </a:r>
            <a:r>
              <a:rPr sz="1100" b="1" spc="-80" dirty="0">
                <a:solidFill>
                  <a:srgbClr val="585858"/>
                </a:solidFill>
                <a:latin typeface="Arial"/>
                <a:cs typeface="Arial"/>
              </a:rPr>
              <a:t> </a:t>
            </a:r>
            <a:r>
              <a:rPr sz="1100" b="1" dirty="0">
                <a:solidFill>
                  <a:srgbClr val="585858"/>
                </a:solidFill>
                <a:latin typeface="Arial"/>
                <a:cs typeface="Arial"/>
              </a:rPr>
              <a:t>use</a:t>
            </a:r>
            <a:endParaRPr sz="1100">
              <a:latin typeface="Arial"/>
              <a:cs typeface="Arial"/>
            </a:endParaRPr>
          </a:p>
        </p:txBody>
      </p:sp>
      <p:sp>
        <p:nvSpPr>
          <p:cNvPr id="28" name="object 28"/>
          <p:cNvSpPr txBox="1"/>
          <p:nvPr/>
        </p:nvSpPr>
        <p:spPr>
          <a:xfrm>
            <a:off x="2737230" y="6284772"/>
            <a:ext cx="817244"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585858"/>
                </a:solidFill>
                <a:latin typeface="Arial"/>
                <a:cs typeface="Arial"/>
              </a:rPr>
              <a:t>1 </a:t>
            </a:r>
            <a:r>
              <a:rPr sz="1100" b="1" spc="5" dirty="0">
                <a:solidFill>
                  <a:srgbClr val="585858"/>
                </a:solidFill>
                <a:latin typeface="Arial"/>
                <a:cs typeface="Arial"/>
              </a:rPr>
              <a:t>week</a:t>
            </a:r>
            <a:r>
              <a:rPr sz="1100" b="1" spc="-125" dirty="0">
                <a:solidFill>
                  <a:srgbClr val="585858"/>
                </a:solidFill>
                <a:latin typeface="Arial"/>
                <a:cs typeface="Arial"/>
              </a:rPr>
              <a:t> </a:t>
            </a:r>
            <a:r>
              <a:rPr sz="1100" b="1" dirty="0">
                <a:solidFill>
                  <a:srgbClr val="585858"/>
                </a:solidFill>
                <a:latin typeface="Arial"/>
                <a:cs typeface="Arial"/>
              </a:rPr>
              <a:t>later</a:t>
            </a:r>
            <a:endParaRPr sz="1100">
              <a:latin typeface="Arial"/>
              <a:cs typeface="Arial"/>
            </a:endParaRPr>
          </a:p>
        </p:txBody>
      </p:sp>
      <p:sp>
        <p:nvSpPr>
          <p:cNvPr id="29" name="object 29"/>
          <p:cNvSpPr txBox="1"/>
          <p:nvPr/>
        </p:nvSpPr>
        <p:spPr>
          <a:xfrm>
            <a:off x="4666234" y="6284772"/>
            <a:ext cx="89535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585858"/>
                </a:solidFill>
                <a:latin typeface="Arial"/>
                <a:cs typeface="Arial"/>
              </a:rPr>
              <a:t>2 </a:t>
            </a:r>
            <a:r>
              <a:rPr sz="1100" b="1" spc="5" dirty="0">
                <a:solidFill>
                  <a:srgbClr val="585858"/>
                </a:solidFill>
                <a:latin typeface="Arial"/>
                <a:cs typeface="Arial"/>
              </a:rPr>
              <a:t>weeks</a:t>
            </a:r>
            <a:r>
              <a:rPr sz="1100" b="1" spc="-130" dirty="0">
                <a:solidFill>
                  <a:srgbClr val="585858"/>
                </a:solidFill>
                <a:latin typeface="Arial"/>
                <a:cs typeface="Arial"/>
              </a:rPr>
              <a:t> </a:t>
            </a:r>
            <a:r>
              <a:rPr sz="1100" b="1" dirty="0">
                <a:solidFill>
                  <a:srgbClr val="585858"/>
                </a:solidFill>
                <a:latin typeface="Arial"/>
                <a:cs typeface="Arial"/>
              </a:rPr>
              <a:t>later</a:t>
            </a:r>
            <a:endParaRPr sz="1100">
              <a:latin typeface="Arial"/>
              <a:cs typeface="Arial"/>
            </a:endParaRPr>
          </a:p>
        </p:txBody>
      </p:sp>
      <p:sp>
        <p:nvSpPr>
          <p:cNvPr id="30" name="object 30"/>
          <p:cNvSpPr txBox="1"/>
          <p:nvPr/>
        </p:nvSpPr>
        <p:spPr>
          <a:xfrm>
            <a:off x="6632829" y="6284772"/>
            <a:ext cx="89535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585858"/>
                </a:solidFill>
                <a:latin typeface="Arial"/>
                <a:cs typeface="Arial"/>
              </a:rPr>
              <a:t>3 </a:t>
            </a:r>
            <a:r>
              <a:rPr sz="1100" b="1" spc="5" dirty="0">
                <a:solidFill>
                  <a:srgbClr val="585858"/>
                </a:solidFill>
                <a:latin typeface="Arial"/>
                <a:cs typeface="Arial"/>
              </a:rPr>
              <a:t>weeks</a:t>
            </a:r>
            <a:r>
              <a:rPr sz="1100" b="1" spc="-130" dirty="0">
                <a:solidFill>
                  <a:srgbClr val="585858"/>
                </a:solidFill>
                <a:latin typeface="Arial"/>
                <a:cs typeface="Arial"/>
              </a:rPr>
              <a:t> </a:t>
            </a:r>
            <a:r>
              <a:rPr sz="1100" b="1" dirty="0">
                <a:solidFill>
                  <a:srgbClr val="585858"/>
                </a:solidFill>
                <a:latin typeface="Arial"/>
                <a:cs typeface="Arial"/>
              </a:rPr>
              <a:t>later</a:t>
            </a:r>
            <a:endParaRPr sz="1100">
              <a:latin typeface="Arial"/>
              <a:cs typeface="Arial"/>
            </a:endParaRPr>
          </a:p>
        </p:txBody>
      </p:sp>
      <p:sp>
        <p:nvSpPr>
          <p:cNvPr id="31" name="object 31"/>
          <p:cNvSpPr txBox="1"/>
          <p:nvPr/>
        </p:nvSpPr>
        <p:spPr>
          <a:xfrm>
            <a:off x="8603742" y="6284772"/>
            <a:ext cx="89535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585858"/>
                </a:solidFill>
                <a:latin typeface="Arial"/>
                <a:cs typeface="Arial"/>
              </a:rPr>
              <a:t>4 </a:t>
            </a:r>
            <a:r>
              <a:rPr sz="1100" b="1" spc="5" dirty="0">
                <a:solidFill>
                  <a:srgbClr val="585858"/>
                </a:solidFill>
                <a:latin typeface="Arial"/>
                <a:cs typeface="Arial"/>
              </a:rPr>
              <a:t>weeks</a:t>
            </a:r>
            <a:r>
              <a:rPr sz="1100" b="1" spc="-130" dirty="0">
                <a:solidFill>
                  <a:srgbClr val="585858"/>
                </a:solidFill>
                <a:latin typeface="Arial"/>
                <a:cs typeface="Arial"/>
              </a:rPr>
              <a:t> </a:t>
            </a:r>
            <a:r>
              <a:rPr sz="1100" b="1" dirty="0">
                <a:solidFill>
                  <a:srgbClr val="585858"/>
                </a:solidFill>
                <a:latin typeface="Arial"/>
                <a:cs typeface="Arial"/>
              </a:rPr>
              <a:t>later</a:t>
            </a:r>
            <a:endParaRPr sz="1100">
              <a:latin typeface="Arial"/>
              <a:cs typeface="Arial"/>
            </a:endParaRPr>
          </a:p>
        </p:txBody>
      </p:sp>
      <p:sp>
        <p:nvSpPr>
          <p:cNvPr id="32" name="object 32"/>
          <p:cNvSpPr txBox="1"/>
          <p:nvPr/>
        </p:nvSpPr>
        <p:spPr>
          <a:xfrm>
            <a:off x="10557764" y="6284772"/>
            <a:ext cx="89535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585858"/>
                </a:solidFill>
                <a:latin typeface="Arial"/>
                <a:cs typeface="Arial"/>
              </a:rPr>
              <a:t>5 </a:t>
            </a:r>
            <a:r>
              <a:rPr sz="1100" b="1" spc="5" dirty="0">
                <a:solidFill>
                  <a:srgbClr val="585858"/>
                </a:solidFill>
                <a:latin typeface="Arial"/>
                <a:cs typeface="Arial"/>
              </a:rPr>
              <a:t>weeks</a:t>
            </a:r>
            <a:r>
              <a:rPr sz="1100" b="1" spc="-130" dirty="0">
                <a:solidFill>
                  <a:srgbClr val="585858"/>
                </a:solidFill>
                <a:latin typeface="Arial"/>
                <a:cs typeface="Arial"/>
              </a:rPr>
              <a:t> </a:t>
            </a:r>
            <a:r>
              <a:rPr sz="1100" b="1" dirty="0">
                <a:solidFill>
                  <a:srgbClr val="585858"/>
                </a:solidFill>
                <a:latin typeface="Arial"/>
                <a:cs typeface="Arial"/>
              </a:rPr>
              <a:t>later</a:t>
            </a:r>
            <a:endParaRPr sz="1100">
              <a:latin typeface="Arial"/>
              <a:cs typeface="Arial"/>
            </a:endParaRPr>
          </a:p>
        </p:txBody>
      </p:sp>
      <p:sp>
        <p:nvSpPr>
          <p:cNvPr id="41" name="object 3">
            <a:extLst>
              <a:ext uri="{FF2B5EF4-FFF2-40B4-BE49-F238E27FC236}">
                <a16:creationId xmlns:a16="http://schemas.microsoft.com/office/drawing/2014/main" id="{4AEAF6A2-F38F-1B47-B357-142BF4981BE1}"/>
              </a:ext>
            </a:extLst>
          </p:cNvPr>
          <p:cNvSpPr txBox="1"/>
          <p:nvPr/>
        </p:nvSpPr>
        <p:spPr>
          <a:xfrm>
            <a:off x="9928859" y="6528721"/>
            <a:ext cx="2228009" cy="319318"/>
          </a:xfrm>
          <a:prstGeom prst="rect">
            <a:avLst/>
          </a:prstGeom>
          <a:ln w="19050">
            <a:solidFill>
              <a:srgbClr val="FF0000"/>
            </a:solidFill>
          </a:ln>
        </p:spPr>
        <p:txBody>
          <a:bodyPr vert="horz" wrap="square" lIns="0" tIns="41910" rIns="0" bIns="0" rtlCol="0">
            <a:spAutoFit/>
          </a:bodyPr>
          <a:lstStyle/>
          <a:p>
            <a:pPr marL="91440">
              <a:lnSpc>
                <a:spcPct val="100000"/>
              </a:lnSpc>
              <a:spcBef>
                <a:spcPts val="330"/>
              </a:spcBef>
            </a:pPr>
            <a:r>
              <a:rPr lang="en-US" sz="1800" dirty="0">
                <a:solidFill>
                  <a:srgbClr val="FF0000"/>
                </a:solidFill>
                <a:latin typeface="kiloji"/>
                <a:cs typeface="kiloji"/>
              </a:rPr>
              <a:t>tài </a:t>
            </a:r>
            <a:r>
              <a:rPr lang="en-US" sz="1800" dirty="0" err="1">
                <a:solidFill>
                  <a:srgbClr val="FF0000"/>
                </a:solidFill>
                <a:latin typeface="kiloji"/>
                <a:cs typeface="kiloji"/>
              </a:rPr>
              <a:t>liệu</a:t>
            </a:r>
            <a:r>
              <a:rPr lang="en-US" sz="1800" dirty="0">
                <a:solidFill>
                  <a:srgbClr val="FF0000"/>
                </a:solidFill>
                <a:latin typeface="kiloji"/>
                <a:cs typeface="kiloji"/>
              </a:rPr>
              <a:t> </a:t>
            </a:r>
            <a:r>
              <a:rPr lang="en-US" sz="1800" dirty="0" err="1">
                <a:solidFill>
                  <a:srgbClr val="FF0000"/>
                </a:solidFill>
                <a:latin typeface="kiloji"/>
                <a:cs typeface="kiloji"/>
              </a:rPr>
              <a:t>đào</a:t>
            </a:r>
            <a:r>
              <a:rPr lang="en-US" sz="1800" dirty="0">
                <a:solidFill>
                  <a:srgbClr val="FF0000"/>
                </a:solidFill>
                <a:latin typeface="kiloji"/>
                <a:cs typeface="kiloji"/>
              </a:rPr>
              <a:t> </a:t>
            </a:r>
            <a:r>
              <a:rPr lang="en-US" sz="1800" dirty="0" err="1">
                <a:solidFill>
                  <a:srgbClr val="FF0000"/>
                </a:solidFill>
                <a:latin typeface="kiloji"/>
                <a:cs typeface="kiloji"/>
              </a:rPr>
              <a:t>tạo</a:t>
            </a:r>
            <a:r>
              <a:rPr lang="en-US" sz="1800" dirty="0">
                <a:solidFill>
                  <a:srgbClr val="FF0000"/>
                </a:solidFill>
                <a:latin typeface="kiloji"/>
                <a:cs typeface="kiloji"/>
              </a:rPr>
              <a:t> </a:t>
            </a:r>
            <a:r>
              <a:rPr lang="en-US" sz="1800" dirty="0" err="1">
                <a:solidFill>
                  <a:srgbClr val="FF0000"/>
                </a:solidFill>
                <a:latin typeface="kiloji"/>
                <a:cs typeface="kiloji"/>
              </a:rPr>
              <a:t>nội</a:t>
            </a:r>
            <a:r>
              <a:rPr lang="en-US" sz="1800" dirty="0">
                <a:solidFill>
                  <a:srgbClr val="FF0000"/>
                </a:solidFill>
                <a:latin typeface="kiloji"/>
                <a:cs typeface="kiloji"/>
              </a:rPr>
              <a:t> </a:t>
            </a:r>
            <a:r>
              <a:rPr lang="en-US" sz="1800" dirty="0" err="1">
                <a:solidFill>
                  <a:srgbClr val="FF0000"/>
                </a:solidFill>
                <a:latin typeface="kiloji"/>
                <a:cs typeface="kiloji"/>
              </a:rPr>
              <a:t>bộ</a:t>
            </a:r>
            <a:endParaRPr sz="1800" dirty="0">
              <a:latin typeface="kiloji"/>
              <a:cs typeface="kiloji"/>
            </a:endParaRPr>
          </a:p>
        </p:txBody>
      </p:sp>
      <p:grpSp>
        <p:nvGrpSpPr>
          <p:cNvPr id="42" name="object 24">
            <a:extLst>
              <a:ext uri="{FF2B5EF4-FFF2-40B4-BE49-F238E27FC236}">
                <a16:creationId xmlns:a16="http://schemas.microsoft.com/office/drawing/2014/main" id="{D12C9C41-3120-D545-9FB7-97B89E8AE5A7}"/>
              </a:ext>
            </a:extLst>
          </p:cNvPr>
          <p:cNvGrpSpPr/>
          <p:nvPr/>
        </p:nvGrpSpPr>
        <p:grpSpPr>
          <a:xfrm>
            <a:off x="11047488" y="67060"/>
            <a:ext cx="1144905" cy="401320"/>
            <a:chOff x="11047488" y="67060"/>
            <a:chExt cx="1144905" cy="401320"/>
          </a:xfrm>
        </p:grpSpPr>
        <p:sp>
          <p:nvSpPr>
            <p:cNvPr id="43" name="object 25">
              <a:extLst>
                <a:ext uri="{FF2B5EF4-FFF2-40B4-BE49-F238E27FC236}">
                  <a16:creationId xmlns:a16="http://schemas.microsoft.com/office/drawing/2014/main" id="{E97789E5-F2FA-6D42-A00E-B2135C9BB616}"/>
                </a:ext>
              </a:extLst>
            </p:cNvPr>
            <p:cNvSpPr/>
            <p:nvPr/>
          </p:nvSpPr>
          <p:spPr>
            <a:xfrm>
              <a:off x="11047488" y="67060"/>
              <a:ext cx="1144511" cy="400841"/>
            </a:xfrm>
            <a:prstGeom prst="rect">
              <a:avLst/>
            </a:prstGeom>
            <a:blipFill>
              <a:blip r:embed="rId14" cstate="print"/>
              <a:stretch>
                <a:fillRect/>
              </a:stretch>
            </a:blipFill>
          </p:spPr>
          <p:txBody>
            <a:bodyPr wrap="square" lIns="0" tIns="0" rIns="0" bIns="0" rtlCol="0"/>
            <a:lstStyle/>
            <a:p>
              <a:endParaRPr/>
            </a:p>
          </p:txBody>
        </p:sp>
        <p:sp>
          <p:nvSpPr>
            <p:cNvPr id="44" name="object 26">
              <a:extLst>
                <a:ext uri="{FF2B5EF4-FFF2-40B4-BE49-F238E27FC236}">
                  <a16:creationId xmlns:a16="http://schemas.microsoft.com/office/drawing/2014/main" id="{62A40E7B-4197-CB45-A450-4E23D6C7B7F1}"/>
                </a:ext>
              </a:extLst>
            </p:cNvPr>
            <p:cNvSpPr/>
            <p:nvPr/>
          </p:nvSpPr>
          <p:spPr>
            <a:xfrm>
              <a:off x="11338560" y="105092"/>
              <a:ext cx="853438" cy="347535"/>
            </a:xfrm>
            <a:prstGeom prst="rect">
              <a:avLst/>
            </a:prstGeom>
            <a:blipFill>
              <a:blip r:embed="rId15" cstate="print"/>
              <a:stretch>
                <a:fillRect/>
              </a:stretch>
            </a:blipFill>
          </p:spPr>
          <p:txBody>
            <a:bodyPr wrap="square" lIns="0" tIns="0" rIns="0" bIns="0" rtlCol="0"/>
            <a:lstStyle/>
            <a:p>
              <a:endParaRPr/>
            </a:p>
          </p:txBody>
        </p:sp>
        <p:sp>
          <p:nvSpPr>
            <p:cNvPr id="45" name="object 27">
              <a:extLst>
                <a:ext uri="{FF2B5EF4-FFF2-40B4-BE49-F238E27FC236}">
                  <a16:creationId xmlns:a16="http://schemas.microsoft.com/office/drawing/2014/main" id="{F3D7D5CE-649C-0446-95B9-3835810D5471}"/>
                </a:ext>
              </a:extLst>
            </p:cNvPr>
            <p:cNvSpPr/>
            <p:nvPr/>
          </p:nvSpPr>
          <p:spPr>
            <a:xfrm>
              <a:off x="11081004" y="80771"/>
              <a:ext cx="1104900" cy="338455"/>
            </a:xfrm>
            <a:custGeom>
              <a:avLst/>
              <a:gdLst/>
              <a:ahLst/>
              <a:cxnLst/>
              <a:rect l="l" t="t" r="r" b="b"/>
              <a:pathLst>
                <a:path w="1104900" h="338455">
                  <a:moveTo>
                    <a:pt x="1104900" y="0"/>
                  </a:moveTo>
                  <a:lnTo>
                    <a:pt x="0" y="0"/>
                  </a:lnTo>
                  <a:lnTo>
                    <a:pt x="0" y="338327"/>
                  </a:lnTo>
                  <a:lnTo>
                    <a:pt x="1104900" y="338327"/>
                  </a:lnTo>
                  <a:lnTo>
                    <a:pt x="1104900" y="0"/>
                  </a:lnTo>
                  <a:close/>
                </a:path>
              </a:pathLst>
            </a:custGeom>
            <a:solidFill>
              <a:srgbClr val="F79546"/>
            </a:solidFill>
          </p:spPr>
          <p:txBody>
            <a:bodyPr wrap="square" lIns="0" tIns="0" rIns="0" bIns="0" rtlCol="0"/>
            <a:lstStyle/>
            <a:p>
              <a:endParaRPr/>
            </a:p>
          </p:txBody>
        </p:sp>
      </p:grpSp>
      <p:sp>
        <p:nvSpPr>
          <p:cNvPr id="46" name="object 28">
            <a:extLst>
              <a:ext uri="{FF2B5EF4-FFF2-40B4-BE49-F238E27FC236}">
                <a16:creationId xmlns:a16="http://schemas.microsoft.com/office/drawing/2014/main" id="{51FC22B7-E9D0-F64A-A917-29E8836E983A}"/>
              </a:ext>
            </a:extLst>
          </p:cNvPr>
          <p:cNvSpPr txBox="1"/>
          <p:nvPr/>
        </p:nvSpPr>
        <p:spPr>
          <a:xfrm>
            <a:off x="11074909" y="157734"/>
            <a:ext cx="1032635" cy="166071"/>
          </a:xfrm>
          <a:prstGeom prst="rect">
            <a:avLst/>
          </a:prstGeom>
        </p:spPr>
        <p:txBody>
          <a:bodyPr vert="horz" wrap="square" lIns="0" tIns="12065" rIns="0" bIns="0" rtlCol="0">
            <a:spAutoFit/>
          </a:bodyPr>
          <a:lstStyle/>
          <a:p>
            <a:pPr marL="12700">
              <a:lnSpc>
                <a:spcPct val="100000"/>
              </a:lnSpc>
              <a:spcBef>
                <a:spcPts val="95"/>
              </a:spcBef>
            </a:pPr>
            <a:r>
              <a:rPr lang="vi-VN" sz="1000" spc="5" dirty="0">
                <a:solidFill>
                  <a:srgbClr val="FFFFFF"/>
                </a:solidFill>
                <a:latin typeface="kiloji"/>
                <a:cs typeface="kiloji"/>
              </a:rPr>
              <a:t>Làm đẹp dự phòng</a:t>
            </a:r>
            <a:endParaRPr sz="1000" dirty="0">
              <a:latin typeface="kiloji"/>
              <a:cs typeface="kiloji"/>
            </a:endParaRPr>
          </a:p>
        </p:txBody>
      </p:sp>
      <p:sp>
        <p:nvSpPr>
          <p:cNvPr id="48" name="テキスト ボックス 47">
            <a:extLst>
              <a:ext uri="{FF2B5EF4-FFF2-40B4-BE49-F238E27FC236}">
                <a16:creationId xmlns:a16="http://schemas.microsoft.com/office/drawing/2014/main" id="{E9DA80FE-46CD-474B-B378-C08982FAF3A1}"/>
              </a:ext>
            </a:extLst>
          </p:cNvPr>
          <p:cNvSpPr txBox="1"/>
          <p:nvPr/>
        </p:nvSpPr>
        <p:spPr>
          <a:xfrm>
            <a:off x="213358" y="1245385"/>
            <a:ext cx="9797798" cy="228909"/>
          </a:xfrm>
          <a:prstGeom prst="rect">
            <a:avLst/>
          </a:prstGeom>
        </p:spPr>
        <p:txBody>
          <a:bodyPr vert="horz" wrap="square" lIns="0" tIns="13335" rIns="0" bIns="0" rtlCol="0">
            <a:spAutoFit/>
          </a:bodyPr>
          <a:lstStyle>
            <a:defPPr>
              <a:defRPr lang="ja-JP"/>
            </a:defPPr>
            <a:lvl1pPr marL="12700">
              <a:lnSpc>
                <a:spcPct val="100000"/>
              </a:lnSpc>
              <a:spcBef>
                <a:spcPts val="105"/>
              </a:spcBef>
              <a:defRPr sz="1100" b="0">
                <a:solidFill>
                  <a:srgbClr val="585858"/>
                </a:solidFill>
                <a:latin typeface="Noto Sans CJK JP Medium"/>
                <a:cs typeface="Noto Sans CJK JP Medium"/>
              </a:defRPr>
            </a:lvl1pPr>
          </a:lstStyle>
          <a:p>
            <a:r>
              <a:rPr lang="ja-JP" altLang="en-US" sz="1400">
                <a:latin typeface="Calibri" panose="020F0502020204030204" pitchFamily="34" charset="0"/>
                <a:cs typeface="Calibri" panose="020F0502020204030204" pitchFamily="34" charset="0"/>
              </a:rPr>
              <a:t>Nữ tuổi 50: Sử dụng 3 ngày 1 lần trong 4 tuần, sau đó dù không sử dụng trong 1 tháng nhưng làn da săn chắc vẫn được duy trì.</a:t>
            </a:r>
          </a:p>
        </p:txBody>
      </p:sp>
      <p:sp>
        <p:nvSpPr>
          <p:cNvPr id="50" name="テキスト ボックス 49">
            <a:extLst>
              <a:ext uri="{FF2B5EF4-FFF2-40B4-BE49-F238E27FC236}">
                <a16:creationId xmlns:a16="http://schemas.microsoft.com/office/drawing/2014/main" id="{3A29505A-B76B-5240-B967-67A6FDDD0EF8}"/>
              </a:ext>
            </a:extLst>
          </p:cNvPr>
          <p:cNvSpPr txBox="1"/>
          <p:nvPr/>
        </p:nvSpPr>
        <p:spPr>
          <a:xfrm>
            <a:off x="195478" y="3928653"/>
            <a:ext cx="9540242" cy="228909"/>
          </a:xfrm>
          <a:prstGeom prst="rect">
            <a:avLst/>
          </a:prstGeom>
        </p:spPr>
        <p:txBody>
          <a:bodyPr vert="horz" wrap="square" lIns="0" tIns="13335" rIns="0" bIns="0" rtlCol="0">
            <a:spAutoFit/>
          </a:bodyPr>
          <a:lstStyle>
            <a:defPPr>
              <a:defRPr lang="ja-JP"/>
            </a:defPPr>
            <a:lvl1pPr marL="12700">
              <a:lnSpc>
                <a:spcPct val="100000"/>
              </a:lnSpc>
              <a:spcBef>
                <a:spcPts val="105"/>
              </a:spcBef>
              <a:defRPr sz="1400" b="0">
                <a:solidFill>
                  <a:srgbClr val="585858"/>
                </a:solidFill>
                <a:latin typeface="Calibri" panose="020F0502020204030204" pitchFamily="34" charset="0"/>
                <a:cs typeface="Calibri" panose="020F0502020204030204" pitchFamily="34" charset="0"/>
              </a:defRPr>
            </a:lvl1pPr>
          </a:lstStyle>
          <a:p>
            <a:r>
              <a:rPr lang="ja-JP" altLang="en-US"/>
              <a:t>Nam giới tuổi 50: Dùng 3 ngày 1 lần trong 5 tuần ・ Cải thiện tình trạng chùng nhão, </a:t>
            </a:r>
            <a:r>
              <a:rPr lang="en-US" altLang="ja-JP" dirty="0"/>
              <a:t> </a:t>
            </a:r>
            <a:r>
              <a:rPr lang="en-US" altLang="ja-JP" dirty="0" err="1"/>
              <a:t>dưới</a:t>
            </a:r>
            <a:r>
              <a:rPr lang="en-US" altLang="ja-JP" dirty="0"/>
              <a:t> </a:t>
            </a:r>
            <a:r>
              <a:rPr lang="ja-JP" altLang="en-US"/>
              <a:t>mắt </a:t>
            </a:r>
            <a:r>
              <a:rPr lang="vi-VN" altLang="ja-JP" dirty="0"/>
              <a:t>mịn</a:t>
            </a:r>
            <a:r>
              <a:rPr lang="ja-JP" altLang="en-US"/>
              <a:t> bóng.</a:t>
            </a:r>
          </a:p>
        </p:txBody>
      </p:sp>
      <p:pic>
        <p:nvPicPr>
          <p:cNvPr id="34" name="Picture 5" descr="http://csc-vietnam.vn/images/logos/1/unnamed.png">
            <a:extLst>
              <a:ext uri="{FF2B5EF4-FFF2-40B4-BE49-F238E27FC236}">
                <a16:creationId xmlns:a16="http://schemas.microsoft.com/office/drawing/2014/main" id="{047853B7-20B5-B9F8-D697-A5B78B246FB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353" y="6367385"/>
            <a:ext cx="1295745" cy="510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3427</TotalTime>
  <Words>11024</Words>
  <Application>Microsoft Office PowerPoint</Application>
  <PresentationFormat>Widescreen</PresentationFormat>
  <Paragraphs>1038</Paragraphs>
  <Slides>50</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50</vt:i4>
      </vt:variant>
    </vt:vector>
  </HeadingPairs>
  <TitlesOfParts>
    <vt:vector size="66" baseType="lpstr">
      <vt:lpstr>游ゴシック</vt:lpstr>
      <vt:lpstr>AoyagiKouzanFontT</vt:lpstr>
      <vt:lpstr>Arial</vt:lpstr>
      <vt:lpstr>Calibri</vt:lpstr>
      <vt:lpstr>Carlito</vt:lpstr>
      <vt:lpstr>Comic Sans MS</vt:lpstr>
      <vt:lpstr>DejaVu Sans</vt:lpstr>
      <vt:lpstr>IPAexGothic</vt:lpstr>
      <vt:lpstr>kiloji</vt:lpstr>
      <vt:lpstr>Noto Sans CJK JP Medium</vt:lpstr>
      <vt:lpstr>Noto Sans Symbols</vt:lpstr>
      <vt:lpstr>Times New Roman</vt:lpstr>
      <vt:lpstr>UKIJ CJK</vt:lpstr>
      <vt:lpstr>Verdana</vt:lpstr>
      <vt:lpstr>Wingdings</vt:lpstr>
      <vt:lpstr>Office Theme</vt:lpstr>
      <vt:lpstr>PowerPoint Presentation</vt:lpstr>
      <vt:lpstr>PowerPoint Presentation</vt:lpstr>
      <vt:lpstr>PowerPoint Presentation</vt:lpstr>
      <vt:lpstr>Mỹ phẩm giúp da sáng mịn khoẻ mạnh</vt:lpstr>
      <vt:lpstr>PowerPoint Presentation</vt:lpstr>
      <vt:lpstr>PowerPoint Presentation</vt:lpstr>
      <vt:lpstr>Kim siêu vi (micro needle) chứa axit astaxanthin tan chảy</vt:lpstr>
      <vt:lpstr>PowerPoint Presentation</vt:lpstr>
      <vt:lpstr>Clinical test result: anti-wrinkle</vt:lpstr>
      <vt:lpstr>Clinical test result: anti-wrinkle ＜Beauty smile＞</vt:lpstr>
      <vt:lpstr>PowerPoint Presentation</vt:lpstr>
      <vt:lpstr>PowerPoint Presentation</vt:lpstr>
      <vt:lpstr>PowerPoint Presentation</vt:lpstr>
      <vt:lpstr>PowerPoint Presentation</vt:lpstr>
      <vt:lpstr>PowerPoint Presentation</vt:lpstr>
      <vt:lpstr>PowerPoint Presentation</vt:lpstr>
      <vt:lpstr>クリアで健やかなお肌へと導くコスメ マスク下の肌トラブルのアフターケア～！</vt:lpstr>
      <vt:lpstr>マスクトラブルのアフターケア～！</vt:lpstr>
      <vt:lpstr>商品概要</vt:lpstr>
      <vt:lpstr>PowerPoint Presentation</vt:lpstr>
      <vt:lpstr>PowerPoint Presentation</vt:lpstr>
      <vt:lpstr>Cơ chế giãn nở lỗ chân lông</vt:lpstr>
      <vt:lpstr>Giải quyết nguyên nhân gây giãn nở lỗ chân lông cho làn da mịn màng và tươi trẻ</vt:lpstr>
      <vt:lpstr>Thành phần chăm sóc lỗ chân lông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Mỹ phẩm giúp da sáng mịn khoẻ mạnh</vt:lpstr>
      <vt:lpstr>Thí nghiệm so sánh việc bôi lotion với dán miếng chứa kim siêu vi</vt:lpstr>
      <vt:lpstr>PowerPoint Presentation</vt:lpstr>
      <vt:lpstr>PowerPoint Presentation</vt:lpstr>
      <vt:lpstr>PowerPoint Presentation</vt:lpstr>
      <vt:lpstr>PowerPoint Presentation</vt:lpstr>
      <vt:lpstr>カラダアレンジ リラクシー 乳酸菌入浴料</vt:lpstr>
      <vt:lpstr>カラダアレンジ リラクシー 乳酸菌入浴料の開発ストーリ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rapha</dc:creator>
  <cp:lastModifiedBy>laminhtuan@csc-vn.com</cp:lastModifiedBy>
  <cp:revision>106</cp:revision>
  <dcterms:created xsi:type="dcterms:W3CDTF">2022-04-12T07:55:37Z</dcterms:created>
  <dcterms:modified xsi:type="dcterms:W3CDTF">2025-10-04T10:14:46Z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2022-02-24T00:00:00Z</vt:filetime>
  </property>
  <property fmtid="{D5CDD505-2E9C-101B-9397-08002B2CF9AE}" pid="3" name="Creator">
    <vt:lpwstr>Microsoft® PowerPoint® 2016</vt:lpwstr>
  </property>
  <property fmtid="{D5CDD505-2E9C-101B-9397-08002B2CF9AE}" pid="4" name="LastSaved">
    <vt:filetime>2022-04-12T00:00:00Z</vt:filetime>
  </property>
</Properties>
</file>